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3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9" r:id="rId3"/>
    <p:sldId id="375" r:id="rId4"/>
    <p:sldId id="376" r:id="rId5"/>
    <p:sldId id="265" r:id="rId6"/>
    <p:sldId id="377" r:id="rId7"/>
    <p:sldId id="378" r:id="rId8"/>
    <p:sldId id="379" r:id="rId9"/>
    <p:sldId id="380" r:id="rId10"/>
    <p:sldId id="271" r:id="rId11"/>
    <p:sldId id="274" r:id="rId12"/>
    <p:sldId id="382" r:id="rId13"/>
    <p:sldId id="384" r:id="rId14"/>
    <p:sldId id="374" r:id="rId15"/>
    <p:sldId id="282" r:id="rId16"/>
    <p:sldId id="285" r:id="rId17"/>
    <p:sldId id="385" r:id="rId18"/>
    <p:sldId id="386" r:id="rId19"/>
    <p:sldId id="291" r:id="rId20"/>
    <p:sldId id="262" r:id="rId21"/>
    <p:sldId id="297" r:id="rId22"/>
    <p:sldId id="298" r:id="rId23"/>
    <p:sldId id="267" r:id="rId24"/>
    <p:sldId id="269" r:id="rId25"/>
    <p:sldId id="301" r:id="rId26"/>
    <p:sldId id="256" r:id="rId27"/>
    <p:sldId id="288" r:id="rId28"/>
    <p:sldId id="270" r:id="rId29"/>
    <p:sldId id="302" r:id="rId30"/>
    <p:sldId id="272" r:id="rId31"/>
    <p:sldId id="304" r:id="rId32"/>
    <p:sldId id="276" r:id="rId33"/>
    <p:sldId id="277" r:id="rId34"/>
    <p:sldId id="279" r:id="rId35"/>
    <p:sldId id="278" r:id="rId36"/>
    <p:sldId id="289" r:id="rId37"/>
    <p:sldId id="290" r:id="rId38"/>
    <p:sldId id="293" r:id="rId39"/>
    <p:sldId id="292" r:id="rId40"/>
    <p:sldId id="280" r:id="rId41"/>
    <p:sldId id="281" r:id="rId42"/>
    <p:sldId id="283" r:id="rId43"/>
    <p:sldId id="294" r:id="rId44"/>
    <p:sldId id="295" r:id="rId45"/>
    <p:sldId id="284" r:id="rId46"/>
    <p:sldId id="296" r:id="rId47"/>
    <p:sldId id="303" r:id="rId48"/>
    <p:sldId id="2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76B71-9AA9-C448-A02E-59CCC5DCFC59}" v="1574" dt="2025-02-20T00:07:37.297"/>
    <p1510:client id="{889DA2EA-9396-6F42-A93D-99DCA747F59D}" v="349" dt="2025-02-20T01:06:48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9"/>
    <p:restoredTop sz="94694"/>
  </p:normalViewPr>
  <p:slideViewPr>
    <p:cSldViewPr snapToGrid="0">
      <p:cViewPr varScale="1">
        <p:scale>
          <a:sx n="88" d="100"/>
          <a:sy n="88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7:28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596 404 8034,'2'-19'0,"5"4"0,-4-4 0,4 5 0,-5-6 319,-2 8 1,0 15-1,0 18 1,3 13 476,4 7 0,-5 12 1,8 5-1,-3 5-518,1 2 1,1 2 0,-2 6 0,5 4-42,1 0 0,3 5 1,-6-12-1,0-7-1203,-1-10 0,1-10 0,-5-7 966,2-7 0,0-14 0,-7-6 0</inkml:trace>
  <inkml:trace contextRef="#ctx0" brushRef="#br0" timeOffset="216">150 304 8034,'-22'0'0,"-2"0"0,-5 0 0,5 0 692,-5 0 0,14-3-634,8-4 0,24-5 0,12-10 0,14 1-106,15-1 0,2 0 0,20 1 0,4-1 9,8 0 1,0 1-1,-43 9 1,0 2-1,48-9 1109,-6 4-1441,-1-4 0,-4 7 0,1-10 0</inkml:trace>
  <inkml:trace contextRef="#ctx0" brushRef="#br0" timeOffset="433">150 976 8108,'-25'41'0,"-1"-4"0,-3-8 0,7-8 0,10-4 0,3-2 157,4 1 0,5-6 1,9-3-1,11-4 313,6-3 1,20 0-1,0 0 1,7-3-200,7-4 0,5-3 0,5-6 0,7 1 107,8-2 0,-11 5-378,13-2 0,-5-1 0,5-6 0</inkml:trace>
  <inkml:trace contextRef="#ctx0" brushRef="#br0" timeOffset="683">1104 998 8090,'0'15'0,"0"-1"0,0 1 0,0 6 256,0 1 0,0 0 0,0-1 466,0 1 1,0 0-1,0-1-207,0 1 1,0 0 185,0 0-1066,0-10 1,0-5 0,0-17-1,0-12 1,0-11 0,0-1 1,3-2-1,4-3 268,7-2 0,3 7 1,0 3-1,-2 5 51,1 4 1,4-2-1,1 17 1,1 2-126,0 2 1,0 13-1,-3 7 1,-2 9-962,-3 11 1131,1 4 0,6 12 0,1 2 0</inkml:trace>
  <inkml:trace contextRef="#ctx0" brushRef="#br0" timeOffset="1050">2688 65 8008,'-2'22'0,"-3"2"0,-2 5-123,2 7 0,2 7 0,3 10 0,0 10-239,0 7 1,3 10-1,2-6 1,4 4 361,3 3 0,-7-6 0,5-2 0,-3-6 0,0-2 0,1-9 0,1 6 0,3-6 0</inkml:trace>
  <inkml:trace contextRef="#ctx0" brushRef="#br0" timeOffset="1664">2037 304 8008,'-21'12'0,"-1"5"0,3-8 0,4 3 0,8 5 0,21 0 0,10 0 0,10-2 0,12 1 0,0-6 0,12-3 0,0-4 191,-3-3 0,8-3 0,-5-4 0,4-7 787,3-6 0,0-4 0,-2-2 0,-5-3-908,-7 2 1,-6 10-1,-1 5 1,-3 0-312,-5 0 0,-5 10 0,-9 2-5,0 12 0,-8 7 0,-2 3 0,-2 2-79,-5 5 0,4-3 1,1 11-1,2 1 112,5 3 1,-5-5 0,0 0 0,0 3 339,0 2 1,-7 2 0,2-2 0,-4-2 115,-3-3 1,0-2 0,0 2 0,0-7 263,0-5 1,-3-12-999,-4-5 0,-3-14 1,-7-7-1,5-8 334,3-7 0,-1-5 0,5-9 0,-2-1 23,2 1 1,3 0 0,4 2-1,3 2-241,2 3 0,8 9 0,-6-1 0,3 6 793,5 7 0,10 6 1,2 9-1,0 0 480,2 0 1,-5 17-1,11 7 1,-1 7-462,-2 8 1,4 2 0,-7 0 0,1-3-45,-1-2 1,1-9-1,-6-1 1,3-6-607,-3-6 1,-1-9 0,-4 0 0,3-10-418,5-10 0,-5-11 0,3-5 0,-8-3 586,-4-5 0,-8-2 0,5-2 0,-2 2 60,-6 5 0,-4-3 0,-7 10 0,-7 3-4,-6 2 0,-4 12 0,-2 4 0,-5 6 30,-3 2 0,5 10 0,-5 6 1,3 11 39,4 9 1,3 8 0,2 4 0,3 5 172,5 2 1,4-4 0,10 4-1,2-2 362,6-4 1,6-6-1,17-7 1,13-9-230,11-11 1,10 1 0,8-12-389,6-7 0,15-8 0,-44-1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34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0 564 7983,'0'22'0,"0"0"0,0 2 0,0 5 0,0-3 0,0 10 0,0 3 336,0 2 0,7 2 0,1 1 0,-4-1 491,-1 0 0,-3 1 0,0-1 0,0-2-827,0-5 0,0 5 0,0-7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10.3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 8376,'3'-12'638,"4"5"1,-5 14-1,5 10 1,-4 10-240,-3 9 1,0 5 0,0 5 0,0 2-290,0 3 1,0 10-1,0-6 1,0 3-161,0 0 0,0-2 0,0 2 0,0-9-806,0-11 1,0-4 0,0-7-1283,0 2 2138,0 0 0,10-17 0,2-2 0</inkml:trace>
  <inkml:trace contextRef="#ctx0" brushRef="#br0" timeOffset="334">436 652 8111,'14'2'-298,"1"5"1,-8-4 0,7 4 749,3-5 0,5-2 0,7 0 0,7 0-198,6 0 0,4 0 0,2 0 1,5 0-233,3 0 0,-8 0 0,3 0 0,-3 0-432,3 0 0,-14-2 0,-1-3 0,-10-2 410,-4 2 0,0-7 0,0 0 0</inkml:trace>
  <inkml:trace contextRef="#ctx0" brushRef="#br0" timeOffset="519">653 434 8111,'-12'0'-152,"3"0"0,26 0 0,7 0 150,7 0 0,3 0 0,5 0 0,-3 0-1035,3 0 1037,2 0 0,2 0 0,1 0 0</inkml:trace>
  <inkml:trace contextRef="#ctx0" brushRef="#br0" timeOffset="918">1067 325 7371,'-22'0'-360,"8"-2"1174,-1-6 0,11 3-381,-4-9 0,6 7-183,2-8 0,0 8 1,2-8-102,6-2 1,-6 5-1,5-2 1,-2-3-223,2-3 0,-4 6 1,6-1-1,-1-1-160,-1-4 0,3 1 0,-6 2 0,6 5-30,2 2 0,-5 3 0,8 7 229,2 0 0,2 5 0,3 7 0,0 12 81,0 7 1,2 6 0,5 6-1,7 1 13,5-1 1,3-1-1,-1-6 1,3-5-92,5 1 0,-2-15 1,6 2-1,-2-7-133,-4-7 1,-13 0 202,-7 2 1,-17-5-1,-12 6 1,-14-6 130,-13-2 1,0 10 0,-9 4 0,-5 6 62,-7 1 0,2 11 1,-5 2-1,5 2-444,2 0 0,3-2 0,5 5 0,7-5 211,5-3 0,2 8 0,0-5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18.6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8176,'0'14'1372,"0"1"-1033,0 2 0,0 12 0,0 7 1,0 8-35,0 6 1,0 6-1,2 7 1,3-3-193,2-1 1,8-9 0,-6 6 0,1-3-595,0-4 1,4-13 480,-7-7 0,1 5 0,-8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16.8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1012 7371,'-10'33'606,"10"-11"1,-2-17 0,9-10-313,5-9 1,3-8-1,7-5 1,-1-4-184,1-3 1,7-2 0,0-8 0,0 1-152,3-1 1,-8-7 0,7 0 0,-2 1-96,0-4 1,-7 6 0,-7-10-1,-1 0-7,-2 2 1,-2-4 0,-10 9 0,0 0-30,0-2 0,-7 14 1,-3-2 118,-2 7 1,0 17-1,-5 17 58,2 12 0,11 20 1,-4 14-1,4 17 245,-4 14 1,6 8 0,-5 4 0,4 6-137,3-45 1,0 1-1,0 4 1,0 1 0,0 4-1,0 1 1,1 5 0,1 2-256,1 1 0,1 2 1,-2 0-1,1 1 0,3 1 1,2 1-1,0-2 0,1-1 34,0 0 0,2-2 0,-1-8 0,1-3 0,0-7 0,0-3 1,8 34-347,-4-16 1,4-20 405,-4-17 0,-5-20 0,-3-13 0,-5-18 88,-2-10 1,-2-4 0,-5-8 0,-8 1-299,-4-1 1,-10 1-1,-3-3 1,1-3 23,-1-1 0,-4-4 1,4 6-1,-1-5 232,-6-3 0,5 8 0,0-3 0,3 7 0,4 8 0,3 5 0,5 9 2655,4 0-2129,5 10 1,20 10 0,5 9-1,4-2-268,3-3 0,9-2 1,3 0-1,2 0-296,1 0 0,-4 0 1,6-2-1,-3-3-601,3-2 0,-5-8 0,2 5 0,1 1-1485,-3-1 2124,7-7 0,-7 5 0,9-10 0</inkml:trace>
  <inkml:trace contextRef="#ctx0" brushRef="#br0" timeOffset="300">1263 750 8115,'15'-7'487,"-1"0"0,-11-1-152,-3 8 1,-3 0 0,-11 3 0,-3 4-140,-2 8 1,-1 4 0,3 5 0,5 3-110,3 2 1,-6 7 0,8-4-1,2-1-76,2 0 0,3 6 0,3-8 96,4-3 1,5-11 0,10-8 0,0-7-71,0-7 1,-1-8-1,1-11 1,-3-6-61,-4-2 0,2-2 0,-10-7 1,-2 1-183,-3 6 1,-4-3-1,-3 10 1,-4 3-181,-4 2 0,-4 2 0,-9 3 0,-3 4-199,2 8 0,3 4 0,2 3 0,0 0-560,1 0 1144,-1 0 0,0 10 0,0 2 0</inkml:trace>
  <inkml:trace contextRef="#ctx0" brushRef="#br0" timeOffset="616">1285 424 7372,'12'-29'0,"-5"-1"-273,-4 4 0,-13 2 1,-4 4 793,-6 6 1,-1 4 0,-1 10-1,0 0-254,0 0 0,-7 12 1,0 8-1,3 9-120,1 4 0,1 4 0,-2 6 0,-3 3-138,2 5 1,5-3-1,5 11 1,3 3-59,-3 9 0,5-1 0,0 10 0,2 2-29,5 3 0,5-1 1,7-1-1,10-8-161,10-8 0,-1-13 0,11-23 0,1-7-75,4-12 1,1-7 0,-2-5-1,-2-5 27,-3-9 1,-7-3-1,5-19 1,-2-3 286,-6-2 0,-2-22 0,-2-5 0</inkml:trace>
  <inkml:trace contextRef="#ctx0" brushRef="#br0" timeOffset="850">1612 119 8115,'12'9'-22,"5"-4"1,-8 10 0,4 2 96,4 2 1,-5 5-1,0 5 1,0 8 478,0 4 0,-5 12 0,5 7 1,-2 8-85,-5 5 0,0-1 1,-1-6-1,4-1-219,-3 0 1,-3 8 0,-4 2 0,-6 0-216,-6 0 1,-6 5-1,-1-8 1,-1-1-578,0-4 0,0-11 0,3-8 0,4-9-2313,8-10 1741,-5-14 1,17-15 1112,-5-15 0,14-4 0,-1-3 0</inkml:trace>
  <inkml:trace contextRef="#ctx0" brushRef="#br0" timeOffset="1251">2178 1077 8159,'-12'0'2658,"2"-3"-2203,10-4 0,3 5 1,4-6-1,7 6-295,6 2 0,9 0 0,2 0 0,3 0-535,5 0 1,9 0 0,3-2 0,0-3-630,2-2 0,-5-3 1,8 3 1003,-3-8 0,-2-4 0,-7-3 0</inkml:trace>
  <inkml:trace contextRef="#ctx0" brushRef="#br0" timeOffset="1401">2897 859 7640,'-22'12'0,"-2"-5"-15,-5-4 0,2-1 0,-9 3 0,-3 2 550,-2-2 1,-3-2 0,1-3-1,-1 0-508,1 0 0,-8 0 0,0 0 1,3 0-386,2 0 0,4 0 358,6 0 0,-5-20 0,7-4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23.4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346 782 8082,'-14'-19'208,"-1"4"0,10 3 1,-2 5 33,5-8 0,2-4 0,2-3 0,5 0-151,8 1 1,4-4 0,5-4 0,3-5-28,2 1 0,10-9 0,-5 9 1,2-4-145,0 1 1,-9 0-1,2-5 1,-7 4-397,-8 8 0,3 5 294,-10 2 0,-9 10 1,-15 5-1,-7 4 132,-5 3 1,-3 0-1,6 3 1,-3 4 220,2 8 0,3 11 0,0 6 1,-3 2 198,-2 4 0,2 13 1,10 7-1,5 8 191,3 6 1,-6 6 0,8 11-1,2 3-457,3 2 1,1-42-1,2 0 1,-1 0 0,2 0-1,1 3 1,1-1-349,2 1 0,3-1 0,17 41 0,3-25 0,0-12-136,3-15 0,-5-4 1,6-17-1,-1-10-421,-6-7 1,-4-8-1,-5-4 801,-2-7 0,-1-15 0,8-5 0</inkml:trace>
  <inkml:trace contextRef="#ctx0" brushRef="#br0" timeOffset="564">41 1217 8197,'0'22'-290,"0"-7"458,0-1 1,-2-9-154,-5 2-273,4-4 399,-16-3 39,16 0 1,-4 0-1,14 0 97,8 0 1,4 0 0,3 0 0,0 0 166,0 0 1,9 0 0,5 0 0,5 0-278,3 0 1,0-3-1,-1-1 1,1-4-581,-1 3 0,-6 3 1,-4 2-1,-1 0 413,-6 0 0,8-10 0,0-2 0</inkml:trace>
  <inkml:trace contextRef="#ctx0" brushRef="#br0" timeOffset="2547">1043 20 8037,'-2'-12'306,"-6"4"0,3 18 1,-9 9-1,-3 13 187,-2 9 1,4 7 0,1 18-1,-3 2-219,-3 4 1,6 15 0,6-38 0,1 1 0,0 1-1,0 0-113,0 0 0,2 0 0,-5 41 0,10 2 0,0-7-275,0-7 0,2-7 0,6-18 0,6-11-291,6-13 1,-4-9 0,1-5 0,3-5-487,-3-2 0,0-5 0,7-13 891,5-6 0,-5-15 0,8-5 0</inkml:trace>
  <inkml:trace contextRef="#ctx0" brushRef="#br0" timeOffset="2748">1413 586 8089,'0'-22'506,"0"10"1,0 5 0,0 17-278,0 11 1,0 3-1,0 13 1,-2 2-127,-6 2 1,6 2-1,-5 3 1,2 3-342,-2 1 0,2 1 0,-7-7 0,2-1-946,5 1 1,-4-10 1183,1-5 0,-9-5 0,5-2 0</inkml:trace>
  <inkml:trace contextRef="#ctx0" brushRef="#br0" timeOffset="2965">1152 586 8089,'22'0'272,"-8"2"76,1 6 1,-1 4 0,8 10 8,0-1 0,-3 1 0,0 0 0,1 0-28,4-1 0,3 8 0,-6 0 1,4-2-456,4-3 1,-3 5 0,8 0 0,-2 0-123,-6 3 1,-4-8-1,-5 5 1,-3-5-965,3-2 0,-7-7 1212,-3-1 0,5-9 0,0 5 0</inkml:trace>
  <inkml:trace contextRef="#ctx0" brushRef="#br0" timeOffset="3233">1522 172 8089,'22'0'369,"0"0"166,-1 0 1,1 0 0,0 3-111,0 4 0,-1 5 1,1 12-1,0 3 54,0 2 1,7 12 0,2 0 0,1 10-247,-1 5 1,5-1-1,-6 6 1,-4-3-301,-2 2 0,-2 3 0,-3 0 0,-4-2-280,-8-3 0,-7-3 1,-9 3-1,-11-4-362,-6-1 1,-3-10-1,4 3 1,-1-9-2364,-3-6 3072,9-2 0,-9-7 0,5 0 0</inkml:trace>
  <inkml:trace contextRef="#ctx0" brushRef="#br0" timeOffset="3863">2437 934 8011,'0'-12'1337,"0"0"-416,0 5 1,2 5-521,5-6 0,-2 6 0,10 2 0,2 0-259,2 0 1,-2 0 0,2 0-1,5 0-566,1 0 1,9 0 0,-1 0 0,4 0-2052,-1 0 2475,0-10 0,8-2 0,-1-10 0</inkml:trace>
  <inkml:trace contextRef="#ctx0" brushRef="#br0" timeOffset="4047">2959 651 8011,'-22'0'343,"1"0"0,-1 0 1,0 0 28,0 0 1,-2 0-1,-5 0 1,-5 0-289,0 0 0,-7 0 1,7 0-1,-2 0-581,0 0 1,7 0-1,-5 0 497,2 0 0,-6 10 0,4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24.5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1177 8238,'12'-10'-216,"-2"-2"0,-7-10 1,1 0-48,4 1 0,9-4 0,-3-4 0,5-9 569,3-11 0,0-6 1,0-13-1,2-2-142,5-3 1,-5-7-1,5 8 1,-5 2-164,-2 2 0,-10-2 0,-4 4 0,-6 11 1,-2 6 0,0 13 1,-2 2-1,-6 3-4,-6 4 1,2 12 0,-3 8 102,-2 5 1,5 4-1,0 5 1,2 10 95,6 10 1,-6 9 0,3 15-1,2 7 83,2 5 1,3 5-1,0 2 1,0 3-186,0-3 0,3 7 0,4 1 0,8 1-463,4 1 0,3-2 0,2 4 0,5-7-371,7-7 1,-2-10-1,2-24 1,3-12 738,2-13 0,0-18 0,-4-13 0,4-19 0,-7-15 0</inkml:trace>
  <inkml:trace contextRef="#ctx0" brushRef="#br0" timeOffset="265">741 828 8210,'19'-43'-17,"-4"-1"0,2 3 1,-10 5 202,-2 7 0,-5 7 0,-8 7 82,-6 8 1,-5 7-1,-1 7 1,3 8-79,3 4 0,2 13 0,-5 4 0,5 5-115,2 3 0,-5-1 0,8 3 0,2 0-150,3-2 1,2 4 0,0-14 0,2 0 247,6-5 1,4-7 0,9-8 251,1-6 1,7-8 0,0-10 0,-2-12-113,-3-12 0,-2-7 0,0-2 0,-3-1-280,-5 0 0,-1 1 0,-9-1 0,4 3-61,-3 5 1,-5 4 0,-5 8-886,-3-5 0,-9 7-725,3 1 1,4 11-695,3 17 2332,5 5 0,-8 20 0,-2 2 0</inkml:trace>
  <inkml:trace contextRef="#ctx0" brushRef="#br0" timeOffset="684">1176 741 8179,'-9'-12'141,"4"-5"0,-7 7 0,0 1 185,-1-1 0,6 0 0,-7 6 211,-3-4 1,5 1 200,-3 7-775,10 0 0,-4 3-34,9 4 0,2 5 0,3 10 1,5-1 56,2 1 1,0 7 0,5 0 0,-5 0 140,-3 3 0,6-6 1,-5 11-1,-1-1 111,1-2 0,-3 7 1,-7-5-1,0 8 0,0 7 1,0-3 0,-2 8 0,-5-1-120,-8 1 1,-4-5-1,-5 4 1,-3-4-442,-2-10 0,0 1 0,7-13-183,0-3 0,3-14 1,4-14-1,8-18 64,5-13 1,2-9 0,0-4 0,0-2 82,0-3 0,9 0 0,6 10 0,4 3 122,3 1 1,0 11 0,2-3 0,3 2-550,2-2 785,9 15 0,-4-25 0,10 15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47.8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78 1043 8171,'-22'0'201,"1"0"1,6 0-174,0 0 268,11 0 0,4 0 0,14 0-1,6 0 0,-1-2 0,-2-3 1,-3-5-92,3-2 0,10-2 0,2-11 0,-2-1-108,-3-3 1,-3-10 0,-1 3 0,-3-3-120,-3 3 0,-2-13 0,3 6 0,-5-6-117,-1-4 0,-6 5 1,4-8-1,-5 0-52,-2 1 1,-2-1-1,-3-2 1,-5 7-182,-2 5 1,5 3-1,-5 2 1,0 7-38,0 12 1,7 12 640,-2 18 1,-3 16-1,3 19 1,-1 13 550,-1 7 0,4 7 0,-7 7 1,0 11-161,0 1 1,4 8 0,-4 0 0,3 2-555,6-47 0,1 0 0,-1 45 1,3-5-1,0-10-563,0-10 1,3-6 0,4-11 0,8-11-424,4-13 0,3-16 1,2-8-1,3-4-128,2-3 0,2-10 0,-4-5 1046,2-4 0,9-12 0,-4-3 0</inkml:trace>
  <inkml:trace contextRef="#ctx0" brushRef="#br0" timeOffset="318">710 978 8171,'-22'0'184,"7"0"0,1 0 295,-3 0 1,0 2 0,0 8 0,5 9-114,2 8 0,-4 12 0,4-3 0,0 5-188,1 3 0,1-1 0,11-2 0,4-2 20,8-3 0,4-12 0,3 1 0,-1-11 118,1-4 0,7-3 1,0-9-1,-2-6-137,-3-6 0,-2-13 0,-3-2 1,-2 0-352,-2-2 0,-10 4 1,2-7-1,-5 0 36,-2 1 1,-9 6 0,-6-2 0,-4 5-266,-3 2 1,3 0 0,2 0 0,2 3-1468,-2 4 1,-2-1 550,-3 8 1,8 11 1316,-1 11 0,0 6 0,-6 1 0</inkml:trace>
  <inkml:trace contextRef="#ctx0" brushRef="#br0" timeOffset="1233">1123 1021 7022,'12'0'2526,"-2"-2"-2016,-10-5 0,-10 4-305,-4-4 0,-5 5 0,-3 4 1,0 3-191,0 2 1,0 10-1,1-2 1,-1 4 43,0 3 0,-4-1 0,1 1 0,6 0-169,0 0 1,9 0 0,3-1 300,4 1 1,3-7-1,3-3 1,4 0 213,7 0 0,6 0 0,4 5 0,3-3 107,2 3 1,0 3 0,-5 4 0,2 5-234,4 7 1,-4-2 0,-9 2 0,-2 3-165,2 2 1,-8 10-1,-2 0 1,-4 0-80,-3 2 1,-17-5 0,-5 8 0,-4-3-403,-6-4 1,-2-3-1,-9-3 1,-1-2-380,1-4 1,1-6 0,4-12-1,4-4-61,2-8 1,-4-9 0,7-13 0,2-14 356,3-10 0,12-6 1,5-6-1,4-5 462,3 0 0,0-2 0,3 12 0,4 5 685,8 0 0,4 10 0,5 2 0,3 7 263,2 7 1,10-2 0,-1 10 0,8 2-436,5 3 0,10 2 1,-6 0-1,3 2-560,0 6 0,-2-4 0,2 8 0,-7 1-1470,-5-1 1,-12-7 1503,-5 2 0,5 5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44.1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44 915 8074,'-10'21'-58,"8"1"1,-8-2-471,0-6 771,8 5 1,-8-19-120,10 0 0,0-9 0,0-15 1,0-3-97,0-2 0,3-10 0,2 0 1,2-7 14,-2-4 0,4-8 1,1 4-1,0 1 114,-1 0 1,8 9-1,-5 10 1,3 3 198,0 4 1,-1 6 0,8 6-40,0 8 0,-3 17 0,-2 11 0,-5 13-95,-2 7 1,7 3 0,-5-1 0,0-1-196,-5-6 0,3 5 0,-3-5 0,0 3-281,3-3 1,-8-4 0,6-10-401,-6-1 551,-2-9 1,0-12 0,0-17 0,0-7 40,0-5 0,2-9 0,3 1 0,3-1 99,-4 1 0,6-1 0,-3 8 0,1 4 149,1 2 1,-4-3 0,7 3 0,0 7 125,0 5 1,-4 5 0,6 7-1,1 2-37,-3 5 1,7-2 0,-7 12 0,3 5-279,-1 4 0,-2 3 0,5-7 1,-5 0-93,-2 0 0,0 0 0,-5-1 0,2 1-446,-2 0 1,-3 0-1,-2-1-1656,0 1 1331,0-10 1,-7-4 701,0-16 1,-3-6 0,5-13 0,-2-2 20,2 3 1,3-1 0,4 0-1,3-2 275,2 3 1,8 9-1,-6 2 1,3 1 480,5 2 0,-5 2 1,3 10-1,2 2 44,2 6 0,3 4 0,0 9 0,-3 1-466,-4 0 1,4 0-1,-7 2 1,3 3-595,-1 2 0,-9 0 1,5-8 402,-1 1 0,-6 10 0,6 2 0</inkml:trace>
  <inkml:trace contextRef="#ctx0" brushRef="#br0" timeOffset="186">915 436 9239,'0'21'2967,"0"1"-2657,0 0 1,2 0 0,6-3 0,6 0-355,6 3 0,-6-12 0,1 12 0,-1-3-2989,-2 0 3033,8 3 0,-8 0 0,9 0 0</inkml:trace>
  <inkml:trace contextRef="#ctx0" brushRef="#br0" timeOffset="350">959 196 8051,'-8'-15'40,"-1"3"61,-4 3 0,9-1-1087,-4 3 986,6 4 0,12-16 0,2 7 0</inkml:trace>
  <inkml:trace contextRef="#ctx0" brushRef="#br0" timeOffset="653">1220 632 8051,'12'21'-327,"-5"1"472,-4 0 0,-3 0 1,2-1 1539,5 1-1022,-4 0 1,6-12-635,-9-10 0,0-10 0,0-14 1,0-3-146,0-2 0,0-10 0,0 3 0,0-3-63,0 3 1,0-5 0,3 5 0,2-3 2,2 3 1,10 4 0,-5 10 0,2 3 421,1 5 1,0 4-1,6 10 1,1 2 24,0 6 1,0 11 0,-1 12 0,-1 6-489,-6 9 0,3-3 1,-10 8-1,1-7-283,1-8 0,-6 5 0,4-7 500,-5 0 0,-2 7 0,0-7 0</inkml:trace>
  <inkml:trace contextRef="#ctx0" brushRef="#br0" timeOffset="853">1721 283 10683,'0'22'320,"0"0"0,0-1 0,0 4 0,2 4-318,5 7 0,-2-2 0,10 2 1,2 0-918,2-2 0,3 5 915,0-10 0,-1 0 0,1-7 0</inkml:trace>
  <inkml:trace contextRef="#ctx0" brushRef="#br0" timeOffset="967">1873 65 8051,'-12'-9'-330,"-7"-1"0,4-5 330,-4 8 0,7-5 0,2 0 0</inkml:trace>
  <inkml:trace contextRef="#ctx0" brushRef="#br0" timeOffset="2753">2069 806 6467,'0'22'1622,"0"-8"-975,0 1 1,0-8 472,0 7-1052,0-9 0,0 2 1,0-14-1,3-7-29,4-6 0,-5-1 0,5-4 0,-2-1-63,3-3 1,-6-10 0,8 3 0,-3-3-27,0 3 0,8-3 0,-6 7 0,1 1-1,0 0 0,4 2 0,-4 9 268,2 6 1,3 6-120,6 16 1,-6 6 0,-3 13 0,-2 4-40,-6 3 1,6-5 0,-3 5 0,-2 0-107,-2 0 1,-3-8-1,0 3 1,0-4-67,0-4 0,0-6 131,0-1 1,0-11 0,0-3-1,0-12 73,0-8 1,0-4-1,0-5 1,0-5-2,0 0 1,0-7-1,2 7 1,3-2-58,2 0 1,8 9-1,-6-2 207,3 5 1,3 12 0,7 5-229,0 4 1,-3 13-1,-2 4 1,-5 6-60,-2 2 0,4-1 0,-4 1 0,-1 2-25,1 5 0,5-4 0,-8 4 0,-2-5-140,-3-2 0,-2-1 0,0 1 0,0 0-565,0 0 0,0-8 495,0 1 1,0-13 400,0-2 1,0-17 0,0-12 0,0 0 136,0-2 0,0 4 1,3-7-1,1 3 119,4 4 1,6 3-1,-4 2 1,0 0-143,-1 1 1,8 8-1,-2 6-391,4 5 1,-4 2 0,-1 0-158,3 0 1,-5 9 0,0 6 30,-2 4 0,4 3 0,-4 0 0,0 0 42,-1-1 1,1-6 0,-5-1 0,5 1 271,2-3 0,-5 0 0,8-7 38,1 2 0,4-2 0,2-12 35,-1-8 0,1-6 1,0-6-1,-3-2-87,-4 2 1,2-4 0,-8 2-1,1 2 280,0 3 0,-3 9 38,-7 1 1,-2 9-1,-3 0 1,-5 10 80,-2 10 0,5 4 0,-5 3 0,2 0-145,5-1 0,3 1 0,2 0-126,0 0 0,2-3 0,5-2-217,8-3 0,4-9 0,5 3 1,3-6-202,2-2 1,0 0 0,-7 0 0,0-2-189,-1-6 0,-6 6 1,-3-8-1,0 3 97,0 0 1,-4-1 0,4 6-795,-3-5 545,-1 4 0,-8-4 235,0 14 0,0-2 220,0 10 1,0-1-1,0 8 370,0 0 1,0 0 374,0-1 0,0 1 0,2-3 579,5-4-903,-4 4 1,6-19-247,-9 0 0,0-2 1,0-15-1,0-5-83,0-4 0,8-6 0,-1 6 0,-2-6 93,-3-2 0,-2 5 0,3-5 1,1 3 83,4 4 1,-1 3-1,-5 5 100,6 4 1,-4 5 0,9 13-17,-4 4 1,6 5-1,-6 12 1,1 3-78,0 2 0,-3 7 0,-5-4 1,3-1-119,3 1 1,-1 4 0,-7-7 0,0-2-112,0-3 0,7-2 234,0-1 1,1-11-202,-8-10 1,-3-10-1,-2-11 1,-2-4-35,2-4 0,3 3 0,2-10 0,2-1 94,5 3 1,-2-4 0,7 9-1,1 0 120,-1-3 0,2 15 0,8-2 0,0 7 101,-1 7 1,-6 2 0,0 3 0,1 0-2,4 0 1,-1 13 0,-2 6-1,-2 8-59,2-1 1,-8 6 0,1-1 0,-3 0-120,0 1 0,1 4 0,-8-7 0,0-2-77,0-3 0,0 5 0,0 0-17,0-2 1,-10-13 109,-5-6 0,-4-8 0,0-8 0,4-9-129,8-9 0,-3-6 1,3-6-1,2 1 45,3-1 1,4 4 0,3 0-1,5 0 333,2 0 1,0 7 0,5 1 0,-3 9-131,3 10 0,5 4 1,5 3-1,2 0 29,-3 0 0,-1 12 0,-4 8 0,-1 9-265,-6 5 1,3 2 0,-7 7 0,0 1-881,-1 0 0,-2-1 0,-7-2 958,0-4 0,10 4 0,2-7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39.1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44 937 8133,'15'-8'110,"-1"1"0,-9-10 1,5 5-1,-3-2 102,1-1 0,8-2 0,-3-9 0,1-3-223,1 2 1,-1-7 0,8-2 0,-3-5-103,-4-3 1,2 3 0,-10 2 0,-2 3 69,-3-3 1,-2 8 0,0 2 0,-2 2-87,-5-2 1,-6 5-1,-11-3 1,-2 8 93,-3 4 0,0 11 1,7-4-1,0 6 318,0 2 0,8 10 1,2 4-1,-1 8 141,1 7 0,8 12 0,-4 12 1,6 3 34,2 4 0,0 3 1,0 5-1,0 2-298,0 3 1,2 9-1,3-2 1,5 2-577,2-2 0,5-5 0,9-10 0,4-2-447,-4-5 0,6-16 1,-3-18-1,0-10 862,2-4 0,3-13 0,10-9 0</inkml:trace>
  <inkml:trace contextRef="#ctx0" brushRef="#br0" timeOffset="282">589 806 8124,'-10'15'222,"-4"-1"1,-6 1-1,1 6 1,2 1 126,2 0 1,8 7 0,-5 2 0,2 1-156,6-1 0,1 6 1,3-8-1,3-3-32,4-1 1,5-6 0,10-5 0,0-6 77,-1-6 1,8-4-1,0-6 1,-2-6-28,-3-5 0,-2-6 0,0-1 0,0-6-53,-1-2 0,-9 8 0,-4-6 0,-6 3-192,-2 0 0,0-2 0,-2 4 0,-6-2-263,-6 3 1,-5 9 0,-3 4 0,0 4-175,0 4 1,0-5 0,1 3 0,-1 2-144,0 3 1,8 11 0,1 6 0,1 4-115,0 3 1,7 7 0,-2 0 725,5-2 0,-8 7 0,-2 0 0</inkml:trace>
  <inkml:trace contextRef="#ctx0" brushRef="#br0" timeOffset="498">981 741 7397,'12'-3'-376,"-5"-4"1,5 5-1,0-8 1</inkml:trace>
  <inkml:trace contextRef="#ctx0" brushRef="#br0" timeOffset="932">981 719 8124,'0'15'-772,"0"-1"1,2-9 0,3 5 773,2-1 241,1-6 0,-6 6 551,5-9 741,-4-9-647,6 6 1,-11-6-309,-5 9 1,2 2 0,-10 5-334,-2 8 0,5 2 0,0 0 0,3-3-241,4 3 1,-5-5-477,3 3 1,2-10 0,12 2 274,8-5 1,-3-4 0,2-3 0,3-2 305,3 2 0,1 2 1,1 3-1,0 0 68,0 0 0,-1 0 0,-1 3 0,-3 4-35,-3 8 0,1 6 0,4 8 0,-4 10-17,-8 10 1,-5 6-1,-2 11 1,0-1-61,0 0 1,-12 10 0,-10 5 0,-9 2-128,-3-2 1,-7-2-1,5-11 1,-3-1-202,3-11 1,-3-9 0,10-12 0,2-14 76,3-18 0,10-21 0,2-20 0,2-10 93,5-9 0,5-2 0,7-1 0,8 6 219,4 2 1,3-3 0,2 12 0,3 8-72,2 2 0,2 12 0,-2-2 0,5 7-1499,0 0 1442,7 8 0,-7-1 0,10 10 0</inkml:trace>
  <inkml:trace contextRef="#ctx0" brushRef="#br0" timeOffset="1332">1830 218 8175,'-14'-12'-52,"-1"5"214,-2 4 1,5 3-1,0 3 1,0 4 453,0 8 0,4 16 0,-4 10 0,0 10-203,0 5 0,7 4 1,-2 13-1,5 7-171,2 4 0,0 3 0,0 0 0,0 1-218,0-1 0,0-3 0,2-4 0,3-10-254,2-9 1,8-10 0,-6-13 0,3-6-660,5-8 0,-4 0 1,1-17 888,3-2 0,2-12 0,3-5 0</inkml:trace>
  <inkml:trace contextRef="#ctx0" brushRef="#br0" timeOffset="1581">2244 610 8130,'0'15'553,"0"-1"0,0 3-146,0 2 1,0 3-1,0 0 1,0 2-300,0 5 0,-3-2 1,-1 9-1,-4 3-265,3 2 1,1-5-1,-1-2 1,-5-2-479,-2-6 1,5 3 0,-8-5 0,-2-4 634,-2-1 0,-3-9 0,0 0 0</inkml:trace>
  <inkml:trace contextRef="#ctx0" brushRef="#br0" timeOffset="1781">1917 719 7892,'15'-7'-296,"-1"-1"0,-7 1 2027,8 7 0,0 0-1131,6 0 1,-6 10 0,-1 4 0,3 6-230,3 2 0,-6-1 0,1 4 0,2 1-218,2 3 0,3 7 0,0-4 0,-1-1-469,1 1 1,0 4 0,0-7 0,-1 0-1220,1 3 0,-7-15 0,-3 4 1535,-3-1 0,8-1 0,-4 3 0</inkml:trace>
  <inkml:trace contextRef="#ctx0" brushRef="#br0" timeOffset="2148">2309 392 8097,'0'-21'100,"0"-1"0,3 2 1,1 3-1,4 3 981,-3-3 0,7 5-363,2-3 0,6 8 0,1-5-128,1 2 0,0 3 0,0 10-346,-1 4 1,-9-2 0,-2 7 0,-3 0-137,1 0 1,-1 2 0,-7 8 0,0 0-83,0 0 1,0 7 0,-2 0 0,-3 0-374,-3 2 1,-6-6 0,4 4 0,1-5 46,-1-2 0,0-1 0,5 1 343,-2 0 0,0-8-15,7 1 1,2-8-1,6 5 1,6-2-216,5-5 0,3-3 1,2-2-1,3-2-990,2-5 1,10 2 1176,-3-10 0,5 1 0,3-8 0</inkml:trace>
  <inkml:trace contextRef="#ctx0" brushRef="#br0" timeOffset="2366">2854 806 8097,'2'12'645,"3"-2"387,2 0 0,3-8-675,-3 5 1,5-4 0,10-3 0,0 0-319,-1 0 0,1-3 1,0-2-1,0-4-720,0-3 0,2 0 0,2-5-2163,3 2 2844,0 1 0,-7-18 0,0-2 0</inkml:trace>
  <inkml:trace contextRef="#ctx0" brushRef="#br0" timeOffset="2564">3050 436 8073,'-10'22'-54,"5"-8"1,-7 1-1,2 2 321,5 2 0,-4 10 0,2 2 0,2 1 358,2-1 0,3 8 1,0-5-1,0 2-219,0 1 1,10-8-1,2 4 1,3 1-618,-1 0 1,-7-7-1,8 2 1,-1-5-839,-2-2 0,5-8 0,-7-2 1049,2-2 0,3-3 0,6-7 0</inkml:trace>
  <inkml:trace contextRef="#ctx0" brushRef="#br0" timeOffset="2764">3333 392 8073,'12'15'421,"-5"-1"1,-5 1 0,1 7 0,2-1 177,2 1 1,3 10-1,-6 4 1,6 8-251,2 6 0,0-1 1,5 9-1,-2 0-480,2-2 0,-5 4 0,0-9 0,-2-3 131,-6-2 0,9 7 0,-1 3 0</inkml:trace>
  <inkml:trace contextRef="#ctx0" brushRef="#br0" timeOffset="3199">3681 0 8120,'15'0'-89,"-1"3"434,3 4 0,5 12 0,4 15 0,3 7 215,-2 13 1,5 6 0,-1 8 0,0 7-148,1 12 0,-3-7 0,-10 7 1,-4-2-117,-8-1 1,-7 6-1,-7-1 1,-10 1-257,-10-5 1,-7-3 0,-9 3 0,-1-6-528,1-6 1,6-17 0,4-13 0,1-11-1557,6-8 0,9-10 2042,2 1 0,20-30 0,-3 1 0</inkml:trace>
  <inkml:trace contextRef="#ctx0" brushRef="#br0" timeOffset="3649">4574 1002 7985,'12'0'1025,"0"0"1,-5 0-700,8 0 1,12 0 0,4 0-1,0 0-128,1 0 1,9 0 0,0 0 0,8 3-372,-1 4 1,-9-5 0,-5 5-1,-3-4-2680,-4-3 1451,-3 0 1402,-12 0 0,-12-19 0,-12-6 0</inkml:trace>
  <inkml:trace contextRef="#ctx0" brushRef="#br0" timeOffset="4176">4530 763 7985,'-14'0'218,"2"-3"92,2-4 0,5 4-69,12-4 1,6 5-1,11 2 1,2 0 68,3 0 0,10 0 0,-3 0 0,3 0-308,-3 0 0,6 0 0,-6 0 0,5 0-279,3 0 1,-1 0 0,-2 0-1,-2 0-361,-3 0 0,-9 0 0,-1-3-1001,-9-4 1624,3 5 0,-18-10 0,3 7 0,-10-3 382,-9 4 1,2 1 0,-3 1 0,-2-3 160,-2-2 0,-3-1 0,-2 6 0,-3-3 67,-2-2 1,0-10 0,7 5-373,1 0 1,1-8 0,3 6-152,3-5 1,9-3-1,-2 0-156,4 0 0,3 8 1,3 2 177,4 2 0,5 3 1,10 7 1,0 0 0,-1 9 1,4 6-1,1 7-150,3 7 1,0-5 0,-5 7 0,5-2-314,8 0 1,-3 8 0,2-6 0,3 1 247,2-1 0,5-2 0,2-7 0,3 0 298,-3-1 1,-9-1-1,-3-6 1,1-4 281,-3 0 1,-3-8 234,-9 5 0,-15-4-430,-14-3 1,-8 0-1,-19 0 1,0 2-195,1 5 1,-1 6 0,-5 8 0,5 4-758,3 4 0,2-3 0,9 8 1,6-3-1376,7-4 2060,4-3 0,3 8 0,0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10.0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1 501 10157,'29'12'190,"0"-4"1,2-6 0,-2-2-1,10 0-787,9 0 0,-2 0 0,5 0 597,-5 0 0,-2-10 0,-1-2 0</inkml:trace>
  <inkml:trace contextRef="#ctx0" brushRef="#br0" timeOffset="235">197 240 8305,'-22'-12'36,"3"-7"0,2 6 1,4-1 410,4-1 1,2 8-274,7-7 1,2 9 0,5-2-2,8 4 1,4 6 0,3 1-1,0 6-134,-1 2 0,1-7 0,0 5 0,0-3-403,0 0 0,-1 8 0,4-8 0,1 0-296,3 3 0,3-8 0,-3 6 660,7-6 0,5 8 0,3 2 0</inkml:trace>
  <inkml:trace contextRef="#ctx0" brushRef="#br0" timeOffset="500">937 175 8414,'10'-20'0,"2"3"679,0 3 1,5 7 97,-10-8 0,8 8-563,-8-8 1,-2 10-1,-10 1 1,-5 8-19,-2 11 0,-2 4 0,-6 3 0,3 2 41,3 5 0,2 3 0,-3 7 1,8-3-54,5 3 1,2-6 0,0 4 0,2 1 31,5 4 1,8-9 0,14-4 0,7-7 156,5-7 0,10-6 0,2-9 0,0-2-127,1-5 0,-4-15 1,-6-14-1,-3-5-241,-5-3 0,-7 0 1,-14 1-1,-8-1-415,-4 1 1,-8-1 0,-10 1-1,-14 2-364,-9 4 0,-6 6 0,0 9 0,3 3-272,5 4 1,-3 5 0,10 10 1045,3 0 0,1 0 0,4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08.4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261 44 8387,'-21'0'46,"-1"0"174,0 0 1,8 2 0,1 5 0,1 8 158,0 4 0,-2 10 0,-6 5 0,3 5 230,3 7 0,2 14 0,-5 3 0,2 10-53,-2 4 1,8 3 0,1 7 0,6-2-406,2-5 1,0 2 0,0-9-1,2-6-419,6-6 0,4-1 0,10-11 0,-1-6-725,1-4 0,0-12 0,0-1 0,2-9 194,5-10 0,-2-4 1,6-3-1,-1-3-58,-5-4 0,6-7 857,4-15 0,4-5 0,2-10 0</inkml:trace>
  <inkml:trace contextRef="#ctx0" brushRef="#br0" timeOffset="283">719 806 8345,'0'-44'143,"7"10"1,0 3 0,-2 2 192,-3 0 0,-2-7 0,0 7 0,0 2 94,0 3 1,-2 12 0,-5 4-133,-8 6 1,-4 7 0,-5 7 0,-3 12-140,-2 8 0,0 4 1,10 10-1,2 0-52,2-3 1,10 13-1,-2-15 1,5 0-97,2-2 1,2-5 0,5 2 0,8-9 93,4-10 0,3 0 1,0-10-1,0-2-4,-1-3 1,8-7 0,0-7-1,0-10-148,3-2 0,-10-7 1,2-1-1,-10-1-74,-4-6 0,-3 5 0,-7 0 0,0 0-145,0 0 1,-7 8-1,-3-3 1,1 4-811,-1 4 0,-7 1-1592,3 6 2668,4 4 0,0 10 0,10 0 0</inkml:trace>
  <inkml:trace contextRef="#ctx0" brushRef="#br0" timeOffset="566">1154 762 8399,'0'-14'830,"3"2"451,4 2 0,-2-4-848,9 6 0,1-6 0,7 6 1,-1 4-176,1 1 1,0 3-1,0 0 1,2 0-552,5 0 0,-5 0 1,5 0-1,-5 0-520,-2 0 1,0 3 0,0 1-1,-1 4 813,1-3 0,0 7 0,0 0 0</inkml:trace>
  <inkml:trace contextRef="#ctx0" brushRef="#br0" timeOffset="782">1416 436 8297,'-3'19'115,"-4"-4"1,4 4 0,-4-5 0,5 6 264,2 2 1,0 7-1,0 0 1,0 0-82,0 2 0,0-4 1,0 7-1,0 0-339,0-1 1,0-4 0,2 5-1,3 0-589,2 0 1,3-7 0,-5 2 628,2-5 0,10-2 0,-5-1 0</inkml:trace>
  <inkml:trace contextRef="#ctx0" brushRef="#br0" timeOffset="1000">1720 436 8241,'0'21'91,"0"1"0,0 0 1,0 0 442,0 0 1,3-1-1,2 4 1,2 1-337,-2 3 1,4 7 0,-1-4 0,-1 2-294,3 5 1,-8-6 0,5 4 0,-4-1-463,-3-2 0,0 5 557,0-10 0,9 9 0,4-4 0</inkml:trace>
  <inkml:trace contextRef="#ctx0" brushRef="#br0" timeOffset="1317">2156 0 8223,'14'41'88,"1"-4"0,-8 4 0,5-3 0,0 8 329,1 5 1,-6 0-1,5-5 1,0 5 275,0 7 0,-7 5 0,2 2 0,-4 0-347,-3 1 1,0-1 0,0 0 0,-3 1-581,-4-1 0,-3-9 0,-7-5 0,3-5-1569,-3-3 1,-3 5 1802,-1-4 0,-1-5 0,0-17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43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7441,'0'-12'2033,"2"2"-1820,5 10 1,-2 0-1,10 0-68,2 0 1,2 0 0,3 0 0,-1 0-598,1 0 0,0 0 0,-1 0 1,1 0 280,0 0 0,7 0 1,0 2-1,-3 3 12,-2 2 1,-4 10 0,-4-5-1,-4 3-87,-2-1 0,7 1 1,-5 6-1,0 1 477,-5 0 1,-4 0 0,-3-1 0,0 1 204,0 0 1,0-1-1,0 1-288,0 0 0,0-8 0,0 1-61,0 2 1,-3-1-1,-2 1-17,-2-2 0,-2-3 0,4 5-188,-2-3 1,-3-2-1,5 5 115,-2-2 0,-8-8 1,6 5-33,-3-2 1,4 4-1,-4-4 27,3 2 1,-1-5 7,3 7 0,-5 1 226,-10 7 1,10-8 0,2-2 0,3 0-131,0 0 0,-3-5 0,6 8-219,-4 2 0,-6-5 0,4 0-30,-2-3 1,5 6-1,-5-5 347,2 2 1,3-5 318,7 7-367,-10-9 1,8 7-260,-5-5 0,7-4-252,7 4 0,-2-2 311,9 2 0,1-2 1,6 7 29,1-2 1,-7-3 0,-3-5 0,0 3-60,0 2 1,2 1 0,5-6-215,-4 5 1,4-4 704,-4 4 1,4 3 255,3-3 1,-10 2-68,-5-1-651,-5-6 0,-4 15 0,-5-10-162,-8-2 0,-4 7 1,-3 0 756,1 0 0,1 0 1,3-7-1,3 5-75,-3 2 0,5 0 0,0 5-208,2-3 1,-4-7 0,7 8-84,2 2 0,2-5 0,6 2-635,4 3 0,-2 0 1,9 0-1,3-3-182,2 3 1,6 5 0,1 4 0,5 3 531,3-2 0,-7 7 0,4-1 1,-2 4 63,0-1 1,0 0 0,-7 7 0,-3 1-63,-5-1 1,-4-2 0,-10-2 0,0-6 1439,0-1 1,-10 4-1,-4-10 1,-8-4-739,-7-5 1,-5-10-1,-9 5 1,-3-2-329,-4-5 0,11-3 0,-4-2 1,4-2-8,5-6 0,-2 4 0,12-8 1,7 0-260,5-1 0,5-1 0,7-8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11.9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1 110 5813,'0'-15'461,"0"1"0,0 6 730,0-6 213,0 9 266,0-14-226,0 16-936,0-7 1,2 10 0,5 0-200,8 0 0,4 0 1,5 0-1,3 0-300,2 0 1,10 0 0,-5 0 0,2-2-337,0-5 0,-2 4 0,2-4 0,-7 5-938,-4 2 1,-11 0 1264,1 0 0,-10 0 0,4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40.2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8345,'-2'14'233,"-3"1"1,-2 4 327,2 8 0,2 16 0,3 18 0,0 9 52,0 10 0,0 4 0,3 3 0,2 1-314,2-1 1,10-7-1,-3-3 1,6-4-462,1-11 0,1-6 0,0-12 1,0-1-638,0 1 0,-1-10 1,1-8-1,0-9-23,0-10 1,-1-4-1,1-8 1,0-10 433,0-14 0,-3-4 0,-2-9 0,-2-6 388,1-5 0,-6 4 0,-3-4 0,-4 2-23,-3 1 1,0-1 0,0 10-1,0 4 308,0 8 1,0 5 0,-3 5 279,-4 4 0,5 8 0,-8 17-122,0 11 1,8 8 0,-5 10-1,4-3-162,3 3 1,0-7 0,3-1 0,2-2-19,2 0 0,7-7 0,-4-10 0,2-2 53,5-5 0,5-5 0,4-10 0,3-9-328,-2-8 1,-10-9 0,-5 4 0,-2 1-126,-5-1 0,-3-4 0,-2 7 1,0 2-46,0 3 1,-17 2 0,-5 3-1,-2 4-148,0 8 1,0 5-1,-3 2 1,-2 0-438,2 0 1,6 9-1,4 6 1,5 4 766,2 3 0,-7 0 0,5 0 0</inkml:trace>
  <inkml:trace contextRef="#ctx0" brushRef="#br0" timeOffset="444">980 589 8165,'0'-15'0,"-2"3"0,-3 0 406,-2 0 1,-10 7 0,2-2 43,-4 4 0,-3 3 0,0 3-119,1 4 1,1 5 0,3 10 0,3 2-150,-3 5 1,5-2 0,0 9 0,2 3-459,5 2 1,3-5-1,2 0 1,0 3-392,0 2 0,9-7 1,8-5-1,8-5 55,4-2 1,12-10 0,0-5 0,7-4 503,1-3 1,-3-3 0,-3-4 0,1-7 68,-1-6 0,1-4 0,-3-2 0,-5-4 280,-7 4 0,-5-6 0,-4 3 0,-6 3 174,-6 2 0,-6 2 0,-4 2 1,-8 3 157,-12 3 1,-2 9 0,-10-2-1,0 4 54,0 3 1,5 0 0,-5 3 0,3 4-743,4 8 1,3 2-1,5 0 1,2-3-160,2 3 1,10-5 0,-2 3 0,7-1-328,7-2 0,6 5 0,8-7 0,1 2 392,0 5 1,0 0 0,-1 0-1,4-3 280,4 3 0,-5 0 0,5 0 0,-2-5-325,2-2 1,-3 0 253,10-3 0,-9-14 0,5 4 0</inkml:trace>
  <inkml:trace contextRef="#ctx0" brushRef="#br0" timeOffset="641">1655 1 8054,'0'31'130,"0"3"1,0 9-1,0 3 261,0 5 0,10-2 0,4 9 1,6 2-139,2 3 1,-1 2-1,4 1 1,1-3-645,3-5 0,0 5 391,-7-5 0,0 5 0,0 2 0</inkml:trace>
  <inkml:trace contextRef="#ctx0" brushRef="#br0" timeOffset="943">1503 414 8049,'41'0'-9,"-2"0"0,-3 0 245,3 0 1,-5 8 0,2 1 0,3 3 309,2 5 0,2 3 0,1 4 0,-1 2-87,1 4 1,7 6 0,0-5 0,-5 1-187,-8-1 0,1 5 0,-8-6 0,-2-1-184,-4 2 0,-1-7 1,-17 5-1,-2-5-1318,-3-2 0,-2 0 1229,0 0 0,-9-10 0,-3-2 0</inkml:trace>
  <inkml:trace contextRef="#ctx0" brushRef="#br0" timeOffset="1058">2178 523 8049,'-10'-22'361,"1"1"0,-8 1 0,5 3 379,2 3 0,3-1 0,7-6-1366,0-1 0,0 7 0,2 3 626,5 3 0,5-8 0,10 4 0</inkml:trace>
  <inkml:trace contextRef="#ctx0" brushRef="#br0" timeOffset="1674">2853 610 6807,'-15'0'1628,"1"0"0,-1 0 0,-6 0 0,-4 0-1022,-4 0 1,5 8-1,-5 1 1,5 3-365,2 5 1,3 3-1,2 4-651,2 5 0,11-5 0,-1 3 1,12-10 83,15-10 0,2-5 1,12-4-1,3-5 99,2-8 0,-5 3 0,1-2 1,-1-3 309,-2-3 0,5 1 0,-10 4 0,-3 8 163,-2 5 1,5 2 0,1 0-162,-4 0 0,-2 9 1,-4 6-1,-3 4-91,-3 3 0,-9 0 0,2 0 0,-4 2-94,-3 5 1,0-5 0,0 5 1,0-5 0,-10-2-2,-5 0 0,-4-10 1,0-7-46,4-10 1,-2-10 0,10-11 0,2-6-152,3-2 1,4 1 0,5-6 0,8 3 159,4-3 1,10 7 0,0 3-1,0 5 198,3 2 1,-1 10 0,8 5 0,-3 7 25,3 7 1,0 15 0,-1 14 0,-1 8-522,1 7 1,-6-3 0,-3 8 0,-7-1 431,-8 1 0,6 2 0,-8 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37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22 327 8149,'0'-14'224,"0"-1"0,0 13 187,0 2 1,0 19 0,3 17-1,2 8 8,2 7 1,7-3 0,-4 8 0,2-1-204,5 1 0,-5-8 0,3 3 0,-1-2-359,-2 1 1,0-6 0,-7 2 0,3-10-218,-4-4 0,-1-3 0,-6-10 62,-4-4 1,5-8 0,-6-14-195,6-8 0,2-7 1,0-4-1,0-3 148,0 2 1,10 3 0,4 2 0,6 3 633,1 4 0,1 5 0,0 10 1,0 0-42,-1 0 1,9 3 0,-1 4-1,-3 5 313,-2 0 0,-4 10 1,-3-3-1,-5 8-30,-3 0 1,-1-3 0,-8-2-1,0-1-454,0 1 1,-10 0 0,-4 0-1,-8 0-356,-7-1 0,-3-6 0,-9-1 0,2 1-255,1-3 1,-8-2 0,12-8 0,-2 3-919,-1 2 1451,1 0 0,2-16 0,3-3 0</inkml:trace>
  <inkml:trace contextRef="#ctx0" brushRef="#br0" timeOffset="333">349 1024 8149,'7'14'335,"3"1"539,2 2 1,-5-5 0,8 2-572,2 3 1,-5 0 0,2 0-1,3-5-226,3-2 0,1 0 1,1-5-1,0 2-122,0-2 0,0-3 0,-1-4 0,1-6 56,0-6 1,0-5-1,-1-3 1,-1 0-408,-6 0 1,3 0 0,-7 1 0,0-1 12,-1 0 0,1 0 0,-5 1 0,2-1 445,-2 0 1,-3 0 0,-2 0 1036,0 1-719,0 9 0,0 4 0,0 16 0,0 6 181,0 5 1,0 3 0,0 2 0,0 5-369,0 8 0,3-6 0,2 1 0,4-3-761,3 0 0,-4 0 0,6-7-440,3-1 0,2-9 0,3-4 1,0-6 1007,0-2 0,9-29 0,3-7 0</inkml:trace>
  <inkml:trace contextRef="#ctx0" brushRef="#br0" timeOffset="501">1133 0 7878,'0'22'213,"2"0"0,3 5 544,3 9 1,1 10-1,-4 22 1,5 4-308,2 8 0,2 5 1,8 2-1,-3 0-568,-4 0 1,4-7 0,-7-3 0,3-2-589,-1-5 1,-9-4-1,3-11 706,-6-11 0,-2 0 0,0-11 0</inkml:trace>
  <inkml:trace contextRef="#ctx0" brushRef="#br0" timeOffset="668">828 697 8042,'29'0'629,"0"0"0,10-7 1,0 0-1,11 2-389,16 2 1,2 3 0,11 0-241,4 0 0,1-9 0,3-3 0</inkml:trace>
  <inkml:trace contextRef="#ctx0" brushRef="#br0" timeOffset="1277">2396 719 8234,'7'-22'15,"1"0"0,-4-2 135,-1-5 0,-3 12 0,0-5 1,0 3 116,0 0 0,-10 4 1,-4 3-23,-6 2 0,-2 3 0,1 7 1,-1 0 264,0 0 1,0 0-438,1 0 1,1 3 0,6 4 0,6 7-160,6 6 1,2 4-1,0 3 1,2 4 180,6 3 1,-3-5 0,9 7 0,3 1 157,2-4 0,3 9 1,0-9-1,0 4 52,-1-1 1,-6-9 0,-3 4 0,-2-2 49,-5 0 0,-3 0 1,-2-7-1,-2 0-175,-6 0 0,-13-8 1,-13-2-1,-3-2-339,1-5 1,-7-3 0,-8-2 0,0-2-438,-2-6 1,9 4 0,-2-11 0,10-2-360,4-2 0,6 4 1,11 1 954,8-3 0,5-12 0,2-5 0</inkml:trace>
  <inkml:trace contextRef="#ctx0" brushRef="#br0" timeOffset="2286">2701 828 8133,'0'-34'384,"0"5"0,0 5 0,-3 4 459,-4 6 0,-5-3 0,-10 10 1,1 2-298,-1 2 0,0 6 1,0 4-1,0 8-600,1 4 1,6 3 0,3 0 0,2-1-394,6 1 0,1 0 0,3 0 1,3-1-444,4 1 0,5-7 0,10-3 1,-1 0 35,1 0 1,0-7 0,0 2 628,0-4 1,-1 4 0,1 0 386,0-2 0,0-3 0,-3 1 731,-4 4 0,4-2 65,-5 9 1,6 1-1083,2 7 0,-8-1 0,1 1-402,2 0 0,-5 0 0,0 0 183,-3-1 1,-1-6-1,-6-3 1,3 0-433,2 0 860,0-7 0,-14 2 1,0-14-1,2-8 114,3-4 1,-6-5 0,1-3 0,2-4 2,3-3 1,2 5-1,0-5 1,2 0-104,6 0 0,-4 8 1,9-3-1,-1 4 206,0 4 1,-5 6-1,7 3-151,3 2 0,-4 3 1,1 10-1,1 4-110,-3 7 1,7 13 0,-7 2 0,3 0-44,-1 2 0,-7-6 1,5 4-1,-2-5-50,-5-2 1,0-1-1,0 1-229,2 0 1,0-8 238,-7 1 0,-2-13 0,-3-2-35,-2-12 0,-8-7 0,8-5 1,2-3-6,3-2 0,2-2 1,0 4-1,0-2 43,0 2 0,9 3 1,3 2-1,3 3 186,-1 5 0,-6-3 0,6 9 128,3 4 0,3 4 1,1 7-1,-1 7 12,-6 6 0,6 1 0,-6 1 0,3 2-200,-2 5 1,1-4 0,-6 1 0,0-6 6,-1-6 0,-1 1-562,-8 6 435,0-8 0,-10-4 1,-2-11-116,0-5 1,-5-6 0,10-11 0,-1-2-166,-1-3 1,6-10 0,-4 5 0,5-2-143,2-1 0,2 8 0,5-5 0,5 3 160,1 4 1,6 10 0,-5 5 370,6 3 0,2 1 0,-1 11 0,1 4 129,0 8 1,-8 4 0,1 3 0,2 2 56,2 5 1,1-5-1,-4 8 1,-1-3 70,2 0 0,5 0 0,4-7 0,3-1 127,-2 1 1,-3-3 0,-2-2-1,0-5-140,-1-2 0,1-3 0,0-7 0,0-2-272,0-5 0,-1-5 0,1-10 1,-2-2-195,-6-5 1,3 2 0,-10-7 0,-2 0-47,-3 0 0,-2 5 0,0-7 0,-2 0-74,-5 2 0,-5 0 1,-10 7-1,-2 1 390,-5 6 1,2 8 0,-7 12 0,3 3 455,4 4 0,-4 8 0,2 14 0,2 7-13,3 5 0,4 3 0,6 2 0,7-1-526,4-1 0,8 4 0,10-11 0,16 1-977,15-1 1,19-8-1,18-15 933,9-6 0,-39-11 0,2-2 0,6-1 0,-1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33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22 980 8110,'-12'0'2712,"2"-2"-2766,10-6 0,0-6 1,3-13-30,4-2 1,-2-2 0,7 4 0,0-4-158,0-3 1,-5-2-1,6-6 1,-1 6 65,0 7 1,-7 5 0,4 2 408,1 0 1,2 13-9,10 9 1,-8 9 0,-2 16 0,1 4-28,-1 7 0,-5-2 0,5 0 0,0 0-201,0-1 0,-5-6 0,6 2 1,-1-5-163,0-2 0,-7-7 0,2-1 139,-5 3 0,6-10 1,-1-7 117,-2-12 1,-3-7 0,-2-5 0,0-5-28,0-8 0,0-4 1,0 0-1,2 2-29,6 3 1,-6 7 0,5-5 0,-2 3 53,3 4 1,-4 5 93,11 8 1,-1 9 0,6 17 67,-6 10 0,3 7 0,-7-3 0,0 6-60,-1 2 1,6-5-1,-6 5 1,1-3-197,0-4 0,4-1 0,-6 1-394,-4 2 1,1-2-654,2-13 730,-4-4 1,7-20 0,-10-4 0,0-8 73,0-7 1,0 2 0,0-9 0,2 0 22,5 2 0,-2-5 0,7 10 0,0 2-60,0 3 1,-4 2-1,6 3 253,3 5 0,-5 4 0,3 15 724,2 9 0,0 1 0,0 14 1,-5-3-377,-3 3 0,8-2 0,-5 7 0,3-3-491,-1-4 0,1-3 0,4-2 1,-2 0-823,-2 0 0,-8-3 1,5-2-1134,-2-3 2127,7-9 0,-5 5 0,10-10 0</inkml:trace>
  <inkml:trace contextRef="#ctx0" brushRef="#br0" timeOffset="116">915 719 8114,'12'0'1152,"0"0"1,-7 2-1004,2 6 1,8 4-1,-5 9 1,2 1-941,5 0 1,2 0 790,3 0 0,9-1 0,3 1 0</inkml:trace>
  <inkml:trace contextRef="#ctx0" brushRef="#br0" timeOffset="552">937 0 8114,'2'22'-262,"3"0"-127,2 0 0,1 2 0,-6 2 0,3 3 447,2-2 0,8 7 1,-6 2-1,1 5 193,0 3 0,7 7 1,-3 2-1,5 0 132,3 0 1,0 5-1,0-9 1,0-6 63,-1-4 1,-6-3 0,-1 6-1,1-6-286,-3-7 1,-2-12-1,-8-5 1,3 0 89,2 0 0,0-9-255,-7-3 0,0-10 0,0-12 1,0-2-222,0-5 1,0-3-1,0-6 1,0 1 17,0-1 1,0-3 0,0-1 0,3 6 163,4 7 1,-2-2 0,9 2 157,3 2 0,-4 12 0,1 8 0,3 5 223,2 2 0,3 17 0,0 7 0,0 7-60,-1 8 1,-6 5 0,-1 2 0,3 0-491,3-5 1,-6-3 0,-2 4 0,0-4-645,1-1 0,-6-11 1,5 3-836,-2-5 1691,7-2 0,-15-10 0,8-2 0</inkml:trace>
  <inkml:trace contextRef="#ctx0" brushRef="#br0" timeOffset="718">1743 610 12264,'0'22'124,"0"0"0,9-3 0,6-2 1,4-3-528,3 3 0,0 3 0,-1-1 0,1-2-898,0-3 1301,-10-9 0,17 15 0,-5-8 0</inkml:trace>
  <inkml:trace contextRef="#ctx0" brushRef="#br0" timeOffset="816">1786 174 8114,'-22'-9'-1309,"1"-6"1309,-1 6 0,10-11 0,2 8 0</inkml:trace>
  <inkml:trace contextRef="#ctx0" brushRef="#br0" timeOffset="1666">2178 893 8060,'-14'19'425,"-1"-4"0,10-3-101,-2-5 0,7-7 0,5 0-240,2-12 1,8-7 0,-6-3 0,3 0-189,5 0 1,-5-2-1,0-2 1,1-6-148,-1-2 1,-5 5-1,5-5 1,0 3 123,0 4 1,0 3 0,3 2 0,-6 3 367,1 5 0,-5 4-66,10 10 0,-3 10 0,5 4 1,-5 8 17,-3 7 0,1-5 0,-5 8 1,5-3-235,2 0 0,-8 0 1,6-8-252,0 1 1,-5-2-86,9-6 313,-9-4 1,5-20 0,-10-4 0,0-8 31,0-7 1,0 2-1,0-7 1,0 0 59,0 0 1,7 5-1,0-4 1,0-1-22,3 0 1,0 14-1,7-1 214,-3 1 0,1 13 0,4 7-29,-4 12 1,4 8 0,-7 4 0,3 2 34,-1 3 1,-7 3 0,6-6 0,-4 3-107,-4-2 0,0-3 0,0-2 0,2 0-195,-2 0 0,-3-1 1,-2 1-948,0 0 408,0 0 546,0-10 1,0-12-1,0-15 1,0-6 52,0-9 1,0 4 0,3-8 0,1 0 133,4 0 0,9 8 0,-3-3 0,3 4 211,-2 4 0,4 1 1,-4 6-161,4 6 0,3 6 1,-1 2-1,-1 2-227,-6 6 0,6 4 1,-6 10-1,3-1-491,-2 1 1,2 0 0,-10 0 546,-2 0 0,7-1 0,0 1 0</inkml:trace>
  <inkml:trace contextRef="#ctx0" brushRef="#br0" timeOffset="2516">3223 458 8066,'-9'-13'909,"-6"6"1,3 5-1,0 4-552,2 5 1,1 6-1,4 8 1,-3 1-174,4 0 1,1 7 0,3 0-1,3 0-244,4 2 1,-5-6-1,8 4 1,-3-5-245,1-2 0,8-3 0,-3-2 1,1-5 24,1-2 1,-8-3-1,7-7 21,3 0 1,-5-7 0,3-3 0,-1-5 122,-1-9 0,-1 3 0,-8-9 1,4 6 101,-3 3 1,4-1 0,-2 0 372,-2 0 0,0 10 0,0 2 77,2 1 0,8 9 0,-6 0-87,4 12 0,-6 7 0,5 3 0,0 2-178,0 5 1,-5-5 0,5 5-1,-2-4-222,-5-4 1,5 1 42,-3 0-16,10 0 0,-15-13 0,6-9 0,-6-12-13,-2-7 1,0-3 0,-2-2-1,-3-3-141,-3-2 0,1-2 0,7 4 0,0-2-6,0 3 0,0 1 0,0 4 22,0-1 1,3 2 263,4 6 1,5 7 0,7 14 0,-2 7 150,-2 6 1,-3 9 0,5 2-1,-3 1 16,3-1 0,-5 6 0,0-8 0,1-3-176,-1-2 0,-8-2 0,6 0-159,0 0 1,-8-8 106,6 1 1,-6-13 0,-2-2-107,0-12 1,0-15 0,0-4 0,0 0-140,0-1 0,0-7 0,0 3 0,2-5 60,6-3 0,-4 11 0,11 3 1,2 6 183,2 3 1,3-1 0,0 2 0,0 6 325,-1 7 1,1 7-1,0 7 1,0 7-4,-1 6 0,-1 9 0,-3 2 0,-3 1-95,3-1 1,-5 5 0,0-7-1,-2 1-186,-5 1 0,0-12 1,0 8-133,2 0 1,-2-3 0,-10-7-1,-5-5-59,-2-3 0,5-1 0,-8-8 33,-2 0 0,-2-10 0,0-4 1,2-6-101,2-2 0,10 1 0,-2-1 0,5 0 98,2 0 1,0-7-1,0 0 1,2 5 181,5 7 1,-2-2 0,10 4-1,2-2 208,2 3 1,5 4 0,3 10 0,2 0-115,-2 0 0,4 10 0,0 4 0,1 8-689,-1 7 1,-9 5-1,-7 10 1,-1-1-1514,-2 1 1,-2-3 2022,-10-5 0,10 15 0,2-5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30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303 567 8388,'0'-34'-1,"0"-5"1,0 10 0,0 3 1151,0 2 0,0 9-729,0 1 0,7 11 0,3 1 0,2 9 6,5 5 0,2 10 1,0 9-1,-2 3-65,-2 5 1,-1 2 0,6 5 0,-3 2-300,-3 3 0,-6 2 1,6-2-1,1 5-615,-3-1 1,-3-1 0,-6-11 0,2-2-1940,2-4 0,0-6 301,-7-9 2189,-10-10 0,-11-12 0,-13-12 0</inkml:trace>
  <inkml:trace contextRef="#ctx0" brushRef="#br0" timeOffset="266">20 44 8303,'9'-19'218,"6"4"1,4 8 128,3 5 0,9 7 0,6 7 1,4 12 26,2 7 1,1 8 0,0 9 0,-1 3 115,1-2 0,-1 6 0,1 3 0,-3 3-249,-5-3 0,-4 2 1,-13-6-1,-4 1-60,-8 6 0,-7 2 1,-10 0-1,-12-5-187,-12-7 1,-7 2 0,-5-2 0,-2-3-584,-3-2 1,-2-12 0,5-8 0,-3-9-194,2-9 0,6-6 1,4-4-1,5-6 103,3-6 1,9-13 0,10-4 0,2-1 678,5 1 0,13-8 0,4 5 0</inkml:trace>
  <inkml:trace contextRef="#ctx0" brushRef="#br0" timeOffset="399">673 915 8298,'22'8'199,"0"-1"0,-1 10 1,4-3-1,1 3 117,3-2 1,0 4-1,-7-4 1,-3 4-359,-4 3 0,4 0 0,-7-1 1,3-1-1004,-1-6 1045,-9 6 0,5-18 0,-10 8 0</inkml:trace>
  <inkml:trace contextRef="#ctx0" brushRef="#br0" timeOffset="531">869 611 8231,'-22'0'136,"0"0"-85,1 0 0,9 2-51,4 5 0,6 5 0,2 10 0</inkml:trace>
  <inkml:trace contextRef="#ctx0" brushRef="#br0" timeOffset="750">1109 632 8243,'0'-29'-66,"0"-2"1,0-1-7,0 1 0,0 9 778,0 8 1,0 11-1,0 6-373,0 16 0,7 12 1,2 13-1,4 2-53,4 5 1,-1-3 0,1 10 0,-2 3-329,2 2 0,2 2 0,1-2 0,-4-3-1095,-1-2 1,-3 0-1,5 8 1143,-2-1 0,-11-9 0,6-3 0</inkml:trace>
  <inkml:trace contextRef="#ctx0" brushRef="#br0" timeOffset="1083">956 1068 8243,'22'-3'-148,"0"-4"1,-1 5 0,1-6 0,0 4 52,0-4 0,2 6 0,3-8 1,4 3-98,3 0 1,2-10-1,5 2 1,-2-4 72,-3-3 1,-2-2-1,5-3 1,-5-2 97,-3 3 1,-2-6 0,-7 3-1,-3 3 97,-4 1 1,2 4-1,-7 1 573,2 6 1,-8 6-3,4 16 1,-6 6 0,-2 15 0,0 8-150,0 4 1,0 2 0,3 1-1,1-1-348,4 1 1,6-3 0,-4 0 0,0-2-400,-1 0 0,1 7 0,-5-13 0,2 4-2310,-2-1 2559,7-9 0,-10 4 0,8-9 0</inkml:trace>
  <inkml:trace contextRef="#ctx0" brushRef="#br0" timeOffset="1283">1392 1003 8162,'2'-22'-24,"5"0"0,5 0 0,13 3 0,4 2 123,7 2 1,5 8 0,3-5 0,2 0-236,4 0 1,-1 7 0,6-5-1,-1 3-302,-6 0 1,-9 2-1,-5 12-183,-3 8 621,-2 4 0,-17 13 0,-2 1 0</inkml:trace>
  <inkml:trace contextRef="#ctx0" brushRef="#br0" timeOffset="1550">2001 959 8162,'12'2'-172,"-2"3"647,0 2 1,-5 1 35,9-8 0,-7 0-533,8 0 1,-8-8 0,5-1 0,-2-3-228,-5-5 1,5-5 0,-3-5 0,0-2-16,3 3 0,-8-6 0,5 3 0,-4 3 87,-3 1 1,0 4 0,0-1 0,-3 2 139,-4 6 1,-3 2-1,-6 7 1,1-2 302,-2 2 0,-2 5 0,-1 7 0,3 8 310,3 4 0,7 5 1,-5 3-1,2 4 47,5 3 0,3-5 1,2 5-1,0 0-511,0 0 1,2-8-1,5 4 1,10-6-428,10-2 0,-1-3 0,11-2 0,1-5-2985,4-2 3300,1-3 0,1 3 0,-1 2 0</inkml:trace>
  <inkml:trace contextRef="#ctx0" brushRef="#br0" timeOffset="1715">2546 1264 8162,'-22'7'553,"0"0"0,8 1 0,-1-11-39,-2-4 0,8-5 0,1-12 1,6-5-453,2-8 1,0-6 0,0-8 0,2-7-523,6-5 1,4-2-1,9 2 1,1 2-25,0 3 1,7 10 0,0-1-1,0 11 484,3 9 0,-8-5 0,7 0 0</inkml:trace>
  <inkml:trace contextRef="#ctx0" brushRef="#br0" timeOffset="2281">2764 872 8162,'-3'22'-56,"-4"-1"0,4-6 0,-4-1 1,5 3 283,2 3 1,0 2-127,0-1 1,2-9-129,5-4 0,6-6 0,6-4-87,-5-6 0,6-4 0,-8-10 0,2-2 44,1-5 0,-8 5 0,5-5 0,-2 2-5,-5-2 1,-3 5 0,-2-5 0,0 5 150,0 2 0,-2 8 1,-5 2 325,-8 2 0,3-5 1,-3 11 141,-2 6 0,1 8 0,-1 11 1,4 1 94,4 0 1,-6 7-1,8 2 1,2 1-501,3-1 0,4 6 0,3-8 0,7-3-592,7-1 0,1-4 0,16-1 1,3-3-551,2-3 0,3-9 1,-3 2-1,-3-4 274,-1-3 0,-3 7 1,2 0 727,-7-2 0,-5 7 124,-2 3 0,-10-3 0,-7 2 797,-10 3 1,0 2-95,-9 3 0,9-7 1,-5-3 50,0-2 1,6-3-621,-11-7 1,10-3 0,-4-4-296,-1-7 1,7-6-1,-4-2 1,2 1-438,-2-1 0,5-7 1,-6-3-1,6 1 41,2 0 0,0-6 0,2 8 0,3 0 350,2-2 0,10 9 0,-2-2 1,4 9 367,3 6 0,0 1 0,0 8 0,-1 3 387,1 4 1,0 7-1,0 16 1,0 3-455,-1 1 1,-6 7 0,-1-4 0,1 1-1086,-3-1 0,0 1 0,-7-9 0,5-4-1943,2-8 2810,-8-8 0,16-9 0,-8 0 0</inkml:trace>
  <inkml:trace contextRef="#ctx0" brushRef="#br0" timeOffset="2480">3417 197 8143,'2'22'91,"6"-1"1,1 4 0,8 4 0,-2 9 663,2 11 1,2-1 0,3 10 0,-1 3-261,1 2 0,0 2 0,0 0 0,0 1-527,-1-1 0,-6 0 0,-3 1 0,-2-1-550,-5 0 1,-5-9 0,-5-8 0,-5-9 581,-2-10 0,-3-15 0,-6-4 0</inkml:trace>
  <inkml:trace contextRef="#ctx0" brushRef="#br0" timeOffset="2647">3112 894 7769,'22'-20'651,"0"6"0,2 2 1,5 7-1,7-5-376,5-2 0,15 5 0,9-5 0,13 2-177,6 5 0,6-5 0,-1 3 0,-2 2-415,-9 3 317,-8 2 0,-14 10 0,-3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4:43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915 216 8336,'0'-22'0,"0"0"-243,0 1 1,2 6 0,3 1 0,3-3 1125,-4-3 0,-1-1-386,-3-1 1,-3 2-1,-4 6-471,-7 7 1,-6 7-1,-1 7 1,-1 7-34,0 6 0,0 11 0,0 6 0,1 4 115,-1 2 1,0 3-1,3 3 1,4 1 21,8-1 0,5 4 1,2-2-1,0-3 70,0-2 0,9-12 0,8-7 0,10-10 197,9-10 0,5-5 0,3-4 0,-1-5-172,1-8 0,-3-11 0,-2-6 0,-5-4-122,-3-10 1,-4 2-1,-13-7 1,-7 3-400,-4-3 1,-3 5-1,0-5 1,-3 8-468,-4 7 1,-12-3 0,-13 10 0,1 5-2288,-1 7 3050,-6 7 0,-6 10 0,-11 0 0</inkml:trace>
  <inkml:trace contextRef="#ctx0" brushRef="#br0" timeOffset="649">0 1305 7690,'20'-3'-123,"-6"-4"0,13 2 1,-3-9-1,10-3 647,12-3 0,10-4 1,19-5-1,14-7-315,-37 16 0,3-1 0,4-1 1,3 0-1,5 0 0,1 1 1,2-1-1,0 0-73,2 0 0,-1 1 0,-3-1 0,0 0 0,-1 1 0,-1 1 0,-6 1 0,-2 2-255,-6 2 1,-2 1 0,37-11 0,-14 4-1,-15 1-2155,-10 6 1701,-14 4 1,-22 10 0,-22 3 0,-14 4 372,-12 7 1,-12 6-1,-6 1 1,-4 1 190,-10 0 1,3 2 0,-10 3-1,3 4 33,-1 3 1,-12-5-1,1 7 1,-8 3 70,46-18 0,0-1 1,-44 17-1,3-1 0,0 5 77,0 7 1,2-9 0,5 2 0,10-7 529,10-7 1,14-3 65,9-2 0,23-10-471,7-5 0,24-5 0,19-4 0,10-5 79,12-8 0,5-6 1,24-6-1,-39 11 0,1 0-273,2 0 1,2-1 0,1 0 0,1 0-1,0-3 1,1 1 0,3 1 0,0 0-59,7-1 1,-1-1 0,-3 0 0,0-1 0,3-1-1,0 0 1,-2 1 0,0-1-9,-2 0 1,-1 0-1,0 1 1,-1 1 0,-7 1-1,0 2 1,42-12-449,-14 5 0,-20 9 0,-9 3 1,-5 2-1869,-2 5 2279,-20 3 0,15 2 0,-15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5:33.3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0 172 8240,'3'-22'0,"1"0"32,4 1 1,-1 6 0,-7 1 0,0-3 496,0-3 1,2 6-30,6-1 1,-3 10-241,9-2 1,-9 7 0,2 7 0,-4 10 10,-3 10 1,2 9 0,3 13-1,2 6-14,-2 8 0,-3 0 1,-2 19-1,0 8-170,0 9 1,1-45 0,1 1 0,0 3-1,1 0 1,0 4 0,1 2-148,-1 3 0,-1 1 0,-1 8 0,0 1 0,-1 5 0,0 0 0,0 2 0,0-1-96,0 1 0,0-1 0,0-4 0,0 0 1,0 3-1,0 0 0,0 0 0,0 1 108,0 0 0,0 1 0,0 0 0,0-1 0,0-7 0,0 0 1,1 0-1,1 0 15,1 1 0,1-1 1,-3 1-1,0 1 1,3-4-1,-1-1 1,-1-4-1,-1-2 29,-1-1 0,0-1 1,3-6-1,1 0 1,1 1-1,0-1 1,0-2-1,2-1 40,1-1 1,1-1 0,-3-1 0,0-2 0,6 34 0,0-3 247,0-2 1,0-5 0,5 3 0,-5-8-173,-2 0 1,-3 0-1,-4-2 1,2 4 22,2 8 1,0-2 0,-7 1-1,0 1-22,0-2 1,0 6-1,0-9 1,0-2-89,0-8 1,0-14 0,0 0-1,0-7-16,0-8 0,3-5 0,1-9 0,4 0-1401,-4 0 0,9-3 1392,1-5 0,5-4 0,3-10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5:38.5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1936 8366,'0'65'0,"0"3"247,0 5 1,8 11 0,1 16 0,-3-49 0,0 2-18,3 2 0,-1 1 1,-1 4-1,-2 1 0,2-3 1,1 0-1,-1-2 1,0-1-43,0-3 0,-1 0 0,0 3 0,0-1 0,-2 43 0,4-10-864,-3-7 1,4-17 0,-2-15 0,-2-9-567,-2-10 1,-3-19 1241,0-17 0,0-15 0,0-22 0</inkml:trace>
  <inkml:trace contextRef="#ctx0" brushRef="#br0" timeOffset="731">0 1653 8079,'0'-58'-8,"0"0"1,0 9 0,3-1-1,4 6 407,7 8 0,15-5 1,5 7-1,3 0 18,-1 5 0,0 7 1,8 8-1,-3 6-58,-5 6 0,5 14 0,-7 10 1,0 12-65,-5 7 0,-5 12 0,-2 5 0,-3 5-156,-4 2 1,-5 1-1,-10-1 1,0 0-95,0 1 1,-3-1 0,-4-2 0,-8-5-353,-4-7 1,-3-5-1,-2-3 1,-3-4-41,-2-10 0,0-2 0,8-20 0,-1-7 186,0-12 0,3-12 1,2-22-1,5-5 80,2-7 1,3-15 0,9-7 0,5-4-17,8-3 0,7 9 0,7 8 1,5 9 131,0 11 0,7 6 1,-5 10-1,3 12 114,-3 13 1,3 18-1,-10 13 1,-3 12 72,-1 7 0,-6 12 0,-2 3 1,-5 2 59,-2 0 1,7-2 0,-5 4 0,2-4-179,1-3 1,-8-2 0,5-7-1,-2-3-402,-5-5 1,-3-4 243,-2-11 1,0-11-1,0-10 143,0-12 0,-2-17 0,-3-7 0,-5-8 45,-2-7 0,7 3 1,-5-10-1,3-3-226,0-2 1,0-9 0,7-1 0,2 5-257,5 8 1,5-1 0,10 11 0,0 1-91,0 3 0,-1 20 0,4 6 0,1 8-41,3 7 0,0 3 1,-9 4-1,-3 6 82,-3 6 0,-2 5 0,5 3 0,-2 2 282,2 5 1,-8-2-1,-1 7 1,-6 0 124,-2 0 1,7 2-1,1 5 1,-4-2 318,-1-3 0,-3 0 0,0 8 0,2 0 54,5-1 1,-4-2-1,7-2 1,-1-5-93,6-3 1,-3-2 0,2-9 0,3-6 189,3-7 1,1-7 0,1-9 0,0-13 175,0-12 1,7-17 0,0-7 0,-3-7-239,-1-8 1,-6 1 0,-4-3-1,-8 9-623,-5 3 1,-14 10 0,-10 5 0,-12 9-3,-7 10 1,-2 15-1,-1 6 1,1 8-643,-1 8 1,1 13 0,1 16 0,6 6-2000,7 8 2847,5-5 0,12 27 0,2-6 0</inkml:trace>
  <inkml:trace contextRef="#ctx0" brushRef="#br0" timeOffset="1097">1742 1435 8969,'-12'20'1088,"5"11"0,7 17-625,7 18 1,-2 9-1,10 17 1,-7-43-1,1 1-216,0 4 0,1 1 1,2 3-1,0 0 1,1 0-1,1 0 1,0 3-1,1 1-424,-1 2 0,-2 1 0,0 3 0,-2 2 0,-2-2 0,-1-1 0,-3-1 0,-1-1-348,-2-2 1,0 0 0,3-6 0,0-1 0,-1 2-1,1-2 1,1 43-572,-3-19 0,-12-19 1,-4-32 688,-5-15 0,4-31 1,1-19-1,-3-20 407,-3-14 0,-4-10 0,11 33 0,-1-3 0,0-1 0,-1-2 0,2 1 0,0-2 0,0-3 0,2 0 0,0 6 0,0 1 0,0-3 0,0-1 0,-1-1 0,0-1 0,-2-2 0,-1 0 0,-2-3 0,0 1 0</inkml:trace>
  <inkml:trace contextRef="#ctx0" brushRef="#br0" timeOffset="1565">1612 1544 8137,'9'-56'237,"-4"-2"1,7 12 0,3 8 276,4 4 1,1 7 0,16 13-1,0 6-75,-2 6 0,7 2 0,-5 2 0,6 6-28,1 6 0,1 6 0,-3 1 1,-3 4-174,-1 4 0,-11-5 0,3 7 0,-7-2-281,-7 0 1,2 8 0,-10-6 0,-2 0-217,-3 1 1,-11 4-1,-8-4 1,-10-1-239,-9 1 1,-8 4 0,-4-7 0,-6-2 23,-1-3 0,-1-12 0,-4-5 0,4-4 247,3-3 0,4-10 0,11-5 0,6-4 139,8-3 0,0-7 0,17 0 0,2 3 42,2 1 0,15 4 1,8-1-1,9 2 102,5 6 1,2 4 0,10 10 0,2 3 65,3 4 1,7-2 0,-5 9-1,1 1-69,-1-3 1,7 5 0,1-10 0,7-2 33,4-3 0,-2-2 0,-9-2 0,-5-5 105,-3-8 0,2-7 0,-9-7 0,-7-5-25,-5 1 0,-15-6 1,-11 7-1,-6 1-71,-2-1 0,-10 3 0,-4 5 0,-8 0-69,-7 2 1,-5-4 0,-7 14-1,5-1 207,7 6 0,-3 5 1,3 2-1,3 0 456,1 0 0,11 12 0,2 7 0,2 10 30,5 5 1,-4 2 0,1 8-1,6 0-717,7-1 0,17-2 1,14-2-1,7-5-708,8-3 0,17-4 0,19-13 0,12-6 704,-46-7 0,1 0 0,0-1 0,1 0 0,-1 0 0,0 0 0</inkml:trace>
  <inkml:trace contextRef="#ctx0" brushRef="#br0" timeOffset="2016">3180 1435 8242,'2'22'532,"3"0"-71,2 0 1,0-1 0,-7 1 0,0 0-14,0 0 1,0-1 0,0 1 69,0 0 1,-7-8-1,-3-1-334,-2-4 0,-2 6 0,-6-10-240,6-8 0,-3-2 1,10-14-1,2-8-18,2-4 0,3-8 0,0-9 1,0-5-229,0-3 1,0-2 0,3-5 0,2 5-486,2 7 0,10 8 1,-3 4-1,6 7-40,2 8 1,-1 0-1,1 17 827,0 2 0,0-7 0,-1 0 0</inkml:trace>
  <inkml:trace contextRef="#ctx0" brushRef="#br0" timeOffset="2250">3615 107 8242,'22'-34'132,"0"5"1,-1 7 0,1 8 259,0 6 0,-3 25 0,-2 15 0,-5 14-34,-2 12 0,-3 14 0,-4 11 0,2 9-308,-2-42 0,1 1 0,0 2 0,-1 1 0,-3 1 0,-2 1 1,-1 2-1,-2 0-162,-1 4 0,-2 0 0,-1 2 0,-1 0 0,-1-1 0,0 0 1,0-5-1,0-3-537,-11 40 0,8-20 0,2-24 1,2-15-412,5-10 1,-7-18 1059,-3-16 0,-4-13 0,-3-23 0</inkml:trace>
  <inkml:trace contextRef="#ctx0" brushRef="#br0" timeOffset="2533">3245 1021 8550,'10'-12'-3,"4"5"1,8 5-68,7 2 0,5-8 0,9 1 0,3 2 152,5 3 1,-2 2-1,6 0 1,1 2 428,-1 6 1,1-6 0,5 8 0,-6-3 184,-2 0 1,-4 8 0,-10-6 0,-3 6-309,3 9 1,-8-2-1,-2 9 1,-5 1-356,-2 4 0,0-2 0,-3 2 0,-4 3-266,-8 2 0,-5 3 0,-2-1 0,0 1-405,0-1 0,0-9 0,0-5 0,0-5-823,0-2 1,0 0-1,-2-3 113,-5-4 1348,4-5 0,-6-20 0,9-2 0</inkml:trace>
  <inkml:trace contextRef="#ctx0" brushRef="#br0" timeOffset="2666">4247 913 8242,'0'-32'138,"7"1"1,0-6-1,-2 8 278,-3 5 0,6 2 0,-1 1-122,-2-1 1,7 10-553,2 4 1,-2 8-1,1 8-1038,-4 6 0,6 6 1296,-8 1 0,10 1 0,-5 0 0</inkml:trace>
  <inkml:trace contextRef="#ctx0" brushRef="#br0" timeOffset="2966">4573 1130 7943,'0'34'0,"0"-2"65,0-1 0,8-4 1,-1 9-1,-2 3 592,-3 2 1,0-5 0,3 0-1,3 1-173,-4-3 1,8-3 0,3-12-159,4-4 1,3-5-1,0-10 1,0-3-146,-1-4 0,1-5 1,2-12-1,3-5-178,2-8 1,0-1 0,-7-1-1,0 3-221,-1-3 1,-8-2 0,-6-3 0,-5 1-280,-2-1 1,-12 8 0,-7 0 0,-8-1 296,1 3 0,-6 3 0,3 12 0,0 4 336,-2 8 1,6 4 0,-4 8 0,5 10 70,2 14 1,1 17-1,1 7 1,3 5-128,3 10 0,9 7 1,-2 12-1,4 2-651,3 6 0,0-6 1,3 6-1,6-11 571,13-11 0,19 0 0,15-18 0</inkml:trace>
  <inkml:trace contextRef="#ctx0" brushRef="#br0" timeOffset="3215">5619 1261 8320,'0'-65'0,"0"-1"202,0 1 0,-10 12 0,-7 9 0,-7 13 110,-5 7 0,-8 11 0,8 6 0,3 10 91,2 11 0,2 3 1,2 22-1,3 7-251,3 9 0,9 8 0,-2 3 0,4-1-239,3 0 1,3 10 0,4 3 0,8-1 215,4-4 0,5-5 0,3-3 0,2 0 334,-3 1 1,-9-4 0,-5-6 0,-2-10 251,-5-7 0,-15-13 0,-11 3 0,-13-7-234,-7-7 0,-13-6 0,-4-9 0,-5 0-1132,-2 0 1,7 0 0,2 0-1,3 0 651,5 0 0,2-9 0,2-3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5:37.4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40 8100,'-3'-15'806,"-4"0"0,2 11 0,-7-1-278,2 10 1,3 9-1,7 18 1,0 11 106,0 13 0,7 7 1,1 4-1,-3 6-613,-3 7 1,5 9-1,3 11 1,-5-46 0,0 1-231,0 0 0,-1 1 0,1 3 0,-2 0 0,-3 0 0,0-1 1,0-1-1,2-1-2575,2 1 1,-1-2 2782,0 34 0,16-4 0,-7-20 0</inkml:trace>
  <inkml:trace contextRef="#ctx0" brushRef="#br0" timeOffset="231">349 1019 8100,'0'-43'0,"0"2"0,0 4 524,0 8 0,0 12 0,-3 5-17,-4 3 1,2 14 0,-9 16-1,-1 13-162,3 7 1,-5 5 0,10 5 0,0 5-314,-3-1 1,7-1 0,-4-11 0,5 1 133,2-1 1,7-9 0,3-7-1,2-10 283,5-10 1,5-7-1,4-7 1,6-13-164,1-13 1,-6-4 0,2-14 0,-7 3-390,-8-3 1,-1 8 0,-9-3 0,4 7-255,-4 0 1,-4 8 0,-4 2 0,-6 7-1095,-2 7 0,5 3-351,-8 5 0,10 14 1802,-2 1 0,-5 9 0,0 4 0</inkml:trace>
  <inkml:trace contextRef="#ctx0" brushRef="#br0" timeOffset="602">915 954 8100,'0'-22'172,"-3"1"0,-4 1 250,-7 6 1,2-6 0,-3 8 0,-2-2 126,-2-1 1,-3 10 0,0-2-1,0 5-359,1 2 0,-4 7 1,1 3-1,0 4-210,5 10 0,4 1 1,-2 8-1,5 1-169,2 0 0,3 2 1,7 8-1,3 0 21,4-1 0,5 3 1,10 5-1,0 5 290,-1-1 1,1 11-1,0-4 1,-3 13 194,-4 10 0,2-3 0,-10 13 0,-2-3-124,-3 2 1,-19-4 0,-5 2 0,-4-10 167,-6-10 1,6-23 0,-8-15 0,0-15 24,0-12 1,8-14 0,-3-10 0,4-12-471,4-15 1,8-9-1,6-15 1,5-4-775,2-8 0,9 5 0,8 5 0,8 7-105,4 5 1,9 12 0,-1 0-1,6 12 963,8 10 0,5-12 0,9 11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5:36.2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87 688 8169,'0'22'-149,"0"-8"359,0 1 0,-2-3 350,-5 3 0,2 1-40,-10-8 1,3-3-297,-2-13 0,-3 3 0,10-9 0,2-3-183,2-2 1,3 2 0,0-3 0,0-4-164,0 0 1,0-8 0,3 1 0,2 0-31,2-1 0,10 1 0,-5 4 0,2 0 63,1 8 0,-8 0 0,5 9 0,0 0 85,1 1 1,-1 4-1,5 12 1,-3 10 111,3 10 1,-5 7 0,0 7-1,-2-3-174,-5-1 1,4-1-1,-1 5 1,-1-2-87,3-3 1,-8-9 0,8-1 0,-3-6 14,0-6 0,0-7 174,-7 8 1,0-20 0,0-5 0,0-14 65,0-12 0,0 2 1,0-2-1,3-5 24,4-8 1,-2 3 0,9-2 0,3 7 54,3 4 1,2 11 0,-1-3-111,1 5 1,0 12 0,0 7 0,-1 10 109,1 9 0,-2 5 0,-3 3 0,-3 2 38,3 5 0,-5-4 0,0 4 1,0-3-177,0 3 1,-7-4 0,2 4 0,-4-5-113,-3-2 0,0-8 144,0 1 1,-3-3 0,-1 0 133,-4-12 0,-1-5 0,4-14 0,-2-6-136,2 1 1,2-10 0,3 0-1,0-2-11,0 0 0,0 7 0,3-5 0,2 2 62,2 6 1,10 2-1,-3 4-14,6 6 0,1 7 0,4 16 1,1 11-412,3 6 0,0 13 0,-7-3 1,2 5-706,5 3 1,-4-8-1,4 0 1,-3 1-1905,3-3 2909,-5 7 0,18-17 0,-9 7 0</inkml:trace>
  <inkml:trace contextRef="#ctx0" brushRef="#br0" timeOffset="650">1329 470 8152,'-10'-14'228,"-4"-1"1,1 8-1,-1-5 759,-3 2 1,-2 3-504,-3 7 0,2 10 0,6 4 0,7 6-278,4 1 0,3 1 0,0 0 129,0 0 1,3-8-40,4 1 1,5-10 0,10 2-383,0-5 0,-1-11 0,-1-6-74,-6-4 0,-2 4 0,-7 1 1,2-3-209,-2-3 1,0 1 0,0 2 0,2 2-958,-2-1 0,0 3 763,2-1 0,5 9 871,10-2 0,-3 14 0,-4 8 0,-5 4-71,-1 3 0,-4 0 0,7-1 0,-2 4 62,-5 4 0,4-5 1,-1 5-1,-3-5-91,-3-2 0,5 0 0,0-1 158,-2 1-821,-2-10 0,-3-12 0,0-17 0,0-7 287,0-5 0,0-10 0,0 1 0,0-8-37,0-5 0,0 0 0,0 7 0,0 3-72,0 5 1,0-3 0,2 10-1,5 5 183,8 7 1,-3 7 0,3 10 0,1 5 156,4 10 0,2 2 0,2 19 0,2 3 18,3 2 0,0 5 0,-7 2 1,2 1 198,5-8 0,-4-5 0,6-12 1,1 0 137,4-4 0,-2-13 1,2 0-1,0-7-68,-2-7 0,7-5 1,-4-12-1,1-5-187,-1-8 0,-6-1 0,-9-1 1,0 3-126,-1-3 0,-8-2 0,-6-3 0,-5 1-178,-2-1 1,-9 1 0,-6 2 0,-7 4-134,-7 8 1,3 12-1,-8 5 1,0 5 276,0 9 0,7 10 0,-4 17 0,2 10 335,0 10 0,0 6 0,7 11 0,0-1 5,0 0 0,3 1 0,5 1 0,6 3-495,6 3 1,7-3 0,9-12 0,18-9-1467,14-11 1,12-6 1615,14-10 0,15-10 0,13-3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41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652 152 8031,'-15'0'408,"3"-2"-165,2-6 0,1 6 0,4-8 1,-5 3 85,-2 0 0,5-8 0,-7 6-83,-3-3 1,5 5 0,-3-6 0,1 1 17,2 0 0,-8 5-103,6-7 1,-5 9 0,-3-2-130,0 4 0,8 13 0,-1 4-89,-2 6 0,1 4 1,-1 2-1,5 3-72,2-2 1,0 6 0,5 1 0,-2 2-126,2 1 0,1-1 0,-1 7 1,-2 0 290,2 1 1,2-1 0,3 1 0,0-1 69,0 0 0,0 1 0,0-3 0,0-3-25,0-1 0,0-1 0,0 5 0,0-3-13,0-2 0,8-7 1,-1 8-1,-2 1 84,-3 3 0,-2-5 0,0-2 0,-2 0 39,-6 0 0,4-8 1,-9 3-1,1-5-158,0-2 1,-2-3-1,-8-2-396,1-3 0,-1-9 0,0 2 297,0-4 0,1-10 0,1-3 173,6-2 1,-3-3 533,10-6-642,0 9 0,16-8 0,3 8 0</inkml:trace>
  <inkml:trace contextRef="#ctx0" brushRef="#br0" timeOffset="628">1 1432 8091,'0'-12'376,"0"0"242,0 5 1,2 5-277,5-6 1,-2 6-48,10 2 0,-1 0 0,8 0-202,-1 0 0,-6 0 0,-3 2 0,0 3-11,0 2 1,0 10-1,3-2 1,-6 4 73,1 3 1,-8 2-1,6 2 1,-4 6-79,4 1 1,-6 4-1,5 6 1,-4 3-210,-3 4 1,0-4 0,-3 5 0,-2-5 80,-2-3 0,0 0 1,7-2-1,0-4 495,0-9 0,2-3 1,6-4-351,6 1 1,5-10 0,3-5-138,0-4 0,-1-3 0,1 0 1,0 0-215,0 0 0,-1 0 0,1 0 256,0 0 0,9 0 0,3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5:34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632 284 8198,'-22'-34'0,"1"-5"0,-4 10 0,-1 0 224,-3-2 1,-3 7 0,6-5 0,-3 4 103,2 4 1,-4 9 0,-1 4-1,1 6 52,-1 2 1,-4 2 0,7 6 0,2 6-224,3 5 1,2 6 0,1 4 0,1 7-75,6 5 0,4-5 0,10 1 0,2 1-62,6 4 1,4 8-1,12 1 1,3 0-70,2 2 1,7-4-1,-5 6 1,3 1 52,5 0 0,-5-8 1,0 3-1,-3-5 193,-4-3 0,-5-2 0,-8-2 0,-7-5 89,-4-3 0,-6-1 0,-6-9 0,-13 1-30,-12 0 1,0-8 0,-5-2 0,-4-2-319,-5-5 1,-1-3 0,10-2 0,6 0-441,1 0 0,3-7 1,7-3-1,3-2-603,4-5 1,6 5-1,11-2 1,5-3-985,8-2 2088,4 6 0,13-6 0,2 7 0</inkml:trace>
  <inkml:trace contextRef="#ctx0" brushRef="#br0" timeOffset="250">610 959 7582,'22'-12'-475,"-7"2"3197,-1 10-2106,-9 0 1,5 10-1,-10 7-262,0 10 0,0-3 0,0 5 0,0-5 157,0-2 0,9 0-124,6-1 1,4-1 0,3-6-232,0-7 1,-8-7-1,-2-7 1,-2-7-128,-5-6 0,-3 6 1,-2-1-1,0-2-300,0-2 0,0-3 0,0 0 0,-2 1-1223,-5-1 1,4 7 0,-4 1 1493,5-3 0,2-2 0,0-3 0</inkml:trace>
  <inkml:trace contextRef="#ctx0" brushRef="#br0" timeOffset="867">1155 1395 8198,'0'36'40,"-3"-5"0,-1-4 285,-4-8 0,-1-11 0,4 1 221,-2 1 0,-10-8 1,5 3-216,-1-10 1,1 1-1,7-11 1,-2-2-196,2-2 1,-4-5-1,1-6 1,4-3-135,1-1 0,3-7 0,0 7 0,0-3-154,0 1 0,0 7 1,0-5-1,0 3-89,0 4 0,7 10 0,3 5 198,2 2 0,3 3 0,7 7 0,-1 3 30,1 4 0,0 5 0,-3 10 0,-2 0-16,-2-1 1,-3 8 0,5 0 0,-5 0-70,-3 3 0,-1-8 0,-6 5 175,5-5 0,-4-2 283,4 0 1,-14-12-335,-8-10 0,6-13 1,1-13-1,6-6-28,2-2 1,0-2-1,0-5 1,0 5 32,0 7 1,2 0 0,6 4 0,6 6 60,6 0 0,-6 9 0,1 3 0,1 4 125,4 3 1,2 10 0,-1 5 0,1 4-19,0 3 1,0 7 0,0 2 0,-3 1-38,-5-1 1,3-2-1,-9-7 1,-1 2 12,3 5 1,-8-5-1,5 5 199,-4-4 1,-6-13-33,-4-5 0,-5-7 1,-8-10-135,6-11 1,-3-1-1,10-10 1,2 1-113,3-5 0,2 2 1,0 0-1,0 2-98,0 6 0,2 2 0,3 2 1,4 2-63,4 6 0,1 4 1,8 10-1,2 0-13,5 0 1,-5 10 0,8 4 0,-3 8-317,0 7 0,0-5 0,-7 8 0,-3-3-238,-5 0 0,6 0 0,-6-7 0,3 0-930,-2-1 0,-3 1 1561,-5 0 0,-4 0 0,6-1 0</inkml:trace>
  <inkml:trace contextRef="#ctx0" brushRef="#br0" timeOffset="1217">1895 1329 8166,'0'22'692,"0"-10"1,10-2-1,4-10-414,6 0 1,2-7 0,-1-6 0,4-3-189,4-9 1,-3-4 0,8 3-1,0-6-240,0-2 1,-8 8-1,3-6 1,-4 3 85,-4 0 1,-6-7 0,-3 7 0,-2 2 40,-5 3 0,-3 2 1,-2 1-1,-2 1 170,-6 6 0,-6-3 0,-13 9 0,-2 4 236,3 1 1,-1 3 0,0 3 0,-2 4-11,3 7 1,4 13 0,5 4 0,5 1-184,2-1 0,-4 8 0,6-3 0,4 6-408,1 1 0,13-2 1,7-2-1,9-5-410,11-3 0,13-2 1,9-9-1,6-6-2852,7-7 3480,6-4 0,19-3 0,2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13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88 347 8124,'0'-22'2333,"-8"7"148,1 1-1855,0-1 1,7 6-1,0 9 1,0 14-99,0 13 1,-7 0 0,-1 11 0,3 6-242,3 4 1,2 13 0,0-3 0,-2 5-221,-6 2 1,6 10 0,-8 2 0,3 1-236,0-6 1,-1-6-1,8-8 1,0-7-413,0-5 1,3-15 711,4-9 0,5-12 0,10-18 58,0-6 1,2-6 0,3-1 0,2-1 163,-3 0 0,6 8 0,-3 1 0,0 1 31,2 0 0,-7 7 1,8-2-1055,-1 5 1,-6 2-1,4 2-2599,-5 5 1,-12-2 3267,-5 10 0,5-1 0,0 8 0</inkml:trace>
  <inkml:trace contextRef="#ctx0" brushRef="#br0" timeOffset="864">1263 85 8006,'0'-21'53,"-2"6"234,-5 1 0,2 2 1,-10-3-60,-1 8 0,-1 14 0,0 8 0,2 6 115,-2 8 0,-2 8 1,-3 13-1,0 9 192,1 3 0,-1 6 0,2 5 0,3 7-59,3 4 0,2 3 0,-3 1 1,8-1-174,5 0 0,2-7 0,2-5 0,5-8-677,8-11 0,4-10 0,3-10 0,0-7-608,0-5 1,7-4 0,0-6 0,-3-6-1680,-2-6 2661,8-2 0,2-10 0,9-2 0</inkml:trace>
  <inkml:trace contextRef="#ctx0" brushRef="#br0" timeOffset="1414">1438 1044 8324,'-15'0'2477,"1"0"-2153,-1 0 0,3-3 1,7-2-1,10-4-107,10-3 0,4-3 0,3-7 0,-1 1-115,1-1 0,2-2 0,3-3 0,2-5-207,-2-1 0,4-1 1,-2-5-1,-2 3-66,-3-3 1,-2-2-1,0-3 1,-1 3-78,1 5 0,-10 4 0,-2 11 0,-3-1 387,0 0 0,1 10 0,-18 5 0,-2 14 0,-3 8 164,1 4 1,2 10-1,-5 2 1,5 1-10,2-1 1,-4 6 0,6-6 0,3 0-134,3 1 0,2 4 0,0-7 1,0-2-137,0-3 0,0-2 1,2 0 43,6-1 1,4-8 0,10-6-98,-1-5 0,1-4 0,0-5 0,-3-8-20,-4-4 0,4-6 0,-4-4-267,4-7 1,-4 12-1,-3 2-70,-3 3 1,1 9 499,-3 3 137,-4 4 1,6 13-1,-9 7 1,-2 7 57,-5 5 0,4 3 1,-4-6-1,5 6-319,2 2 1,-8-8 0,1 3 0,2-4-946,3-4 1,2 1-1,0 0 1,2-3-3182,5-4 4135,-4-6 0,26-9 0,-5 0 0</inkml:trace>
  <inkml:trace contextRef="#ctx0" brushRef="#br0" timeOffset="1564">2265 804 8865,'0'22'467,"0"-8"1,0 3 0,0 5-356,0 5 1,0 9 0,0-5 0,0 3-535,0 5 1,0 2-1,0 0 422,0-4 0,-9 4 0,-4-7 0</inkml:trace>
  <inkml:trace contextRef="#ctx0" brushRef="#br0" timeOffset="2197">2657 499 8123,'0'-22'0,"3"3"734,4 5-5,-5-6 0,18 18 0,-6-3-359,6 10 0,-6 7 0,1 12 0,1 3-142,4 2 0,-1 7 1,-2-5-1,-5 3-115,-2 5 0,-3 2 1,-7 3-1,0-1-147,0 1 1,0-3-1,-2-5 1,-6-4 90,-6-1 0,-8-16 1,-4 2-1,-3-8 66,2-1 0,0-4 0,1-11 0,-3-7 13,2-6 1,3-11 0,2-5 0,3-8-162,4-7 0,6 5 0,9-5 0,0 5-94,0 3 1,2-3 0,5 0 0,8 0-20,4 5 1,10 12-1,3 2 1,1 8 138,6 4 1,-5 10 0,2-2 0,3 5-168,2 2 1,-5 2-1,1 3 1,-1 5-424,-2 2 0,-3 0 1,-9 5-1,0-5-2073,0-2 2662,-1-3 0,1 3 0,0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66 8101,'0'-14'590,"0"-1"0,2 10 1,3 1-202,3 8 0,-1 8 1,-7 13-1,2 4-28,5 7 1,-4 8 0,7 6 0,-3 11-242,0 9 0,3 5 0,-5 7 1,2-4-74,-2-3 0,4-3 0,-1-9 0,-4-7-541,-1-13 1,4-1 0,0-13-1045,-2-3 1,0-11 1537,2-8 0,5-5 0,10-2 0</inkml:trace>
  <inkml:trace contextRef="#ctx0" brushRef="#br0" timeOffset="234">741 66 8098,'22'0'132,"-10"3"1,-3 2-1,-1 4 258,-1 3 0,7-4 0,-6 8 0,-1 6 93,3 5 0,-8 12 0,8-3 0,-3 5-277,0 3 1,3 9 0,-5 5-1,2 5-197,-2 2 1,-3 0 0,1 1-1,1-1-585,4 0 0,-1-9 0,-7-5 1,0-8-1977,0-6 2552,0-15 0,-10-3 0,-2-7 0</inkml:trace>
  <inkml:trace contextRef="#ctx0" brushRef="#br0" timeOffset="603">0 66 8081,'0'12'1134,"3"-2"1,4-10-618,8 0 0,6 0 0,11 0 0,14 0-206,17 0 0,21 0 1,-34-1-1,2 0 1,3-2-1,1 1-89,6-1 1,0-1 0,-5-4 0,-1 1 0,6 2 0,0 0 0,-6 1 0,-1-1-135,-3 0 0,-2 0 0,37-5 0,-19 5 1,-15-2-1398,-17 2-588,-19 3 1897,-7 2 0,-20 0 0,-2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1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1 436 8064,'0'-22'952,"0"13"0,0 11-569,0 18 1,0 11 0,0 13 0,0 2-22,0 4 0,0 13 0,0 15 0,2 4-245,6 7 1,-6 3 0,5-4 0,-4-1-326,-3 0 0,2-3 0,3-6 1,2-10-316,-2-8 1,-3-14 0,-2 0 0,0-10-285,0-4 0,3-10 0,4-10 807,8-3 0,4-11 0,3-10 0</inkml:trace>
  <inkml:trace contextRef="#ctx0" brushRef="#br0" timeOffset="266">676 785 8196,'0'21'74,"0"1"1,0 0-1,-2 0 241,-6 0 0,6 7 1,-8 2-1,3 3 156,0 5 1,-8 2 0,8 2 0,2 1-857,3-1 1,-6 1 0,1 0 0,2-3-60,3-5 1,-5 3-1,-1-10-445,4-3 1,-1-4 888,-3-7 0,6-6 0,-17-18 0,7-3 0</inkml:trace>
  <inkml:trace contextRef="#ctx0" brushRef="#br0" timeOffset="450">371 806 9061,'10'13'806,"-5"6"1,9-7-506,3 0 0,-2 15 0,4-6 0,5 6 77,0 5 1,10-1 0,3 8 0,4-3-538,2 3 1,1 2 0,-1 0 0,1-2-1197,-1-3 1,-6-9 1354,-1 2 0,-9-5 0,4-2 0</inkml:trace>
  <inkml:trace contextRef="#ctx0" brushRef="#br0" timeOffset="901">1090 1 8059,'14'0'308,"1"2"40,2 5 1,2 8 0,3 16 0,0 13 124,-1 12 0,4 16 0,4 8 0,7 7-261,-15-40 0,-1 0 0,-2 3 0,-2 2 0,-1 5 0,-1 2 1,-1 3-1,-2 2-213,1 4 1,-2 0 0,-3-6-1,-2-1 1,-1 1 0,-3-1 0,-2-5-1,-3-3-262,-10 42 1,-13-11 0,-2-21-1,2-5-40,3-7 0,2-12 1,0-5-1,1-3-1107,-1-4 0,7-3-713,1-2 2123,9-10 0,-5-12 0,10-12 0</inkml:trace>
  <inkml:trace contextRef="#ctx0" brushRef="#br0" timeOffset="1251">1895 1329 8031,'0'-12'4622,"0"-7"-4409,0 16 0,10-6 0,5 9 0,4 0-539,3 0 1,2 0 0,3 0 0,4 0-1829,3 0 2154,-7 0 0,23 0 0,-4 0 0</inkml:trace>
  <inkml:trace contextRef="#ctx0" brushRef="#br0" timeOffset="1400">2440 1068 8031,'-34'0'213,"-7"0"0,5 0 0,-3 0 266,3 0 0,-6 0 0,6 0 0,-5 2-458,-3 5 1,8-4-1,2 4 1,3-4-1365,4-3 1343,3 0 0,-7-10 0,-3-2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8107,'0'21'287,"0"1"0,0-7 1,0-1 247,0 3 1,0 2 0,0 3-107,0 0 0,-7 0 0,-1-1 0,4 1-92,1 0 0,3-7 0,0-1 0,0 3-147,0 2 1,0-4 0,0-1 117,0 3-349,0-7 0,0-3 0,0-14 0,3-7-186,4-6 1,-5-9 0,8 0 0,-3 0 98,0-2 1,10 6 0,-4-4 0,1 5 132,1 2 0,-3 8 1,5 2-1,-3 0 152,3 0 1,-5 7 0,3-3 0,-1 8-1,-2 8 1,8-3-1,-8 9 1,2 3-281,1 2 0,-8 10 0,5 0 1,0-2-558,0-3 0,-4-9 680,6-1 0,1 1 0,6 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2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85 523 8109,'0'15'1047,"0"-1"0,0-6-386,0 6 0,2-7-492,5 8 0,3-8 0,7 5 0,-2-2-468,2-5 0,2 4 0,3-1-1872,-1-3 2171,1-3 0,10-2 0,2 0 0</inkml:trace>
  <inkml:trace contextRef="#ctx0" brushRef="#br0" timeOffset="166">63 284 8093,'-15'0'486,"1"-3"30,-3-4 1,7 2-591,3-9 1,7 7 0,7-6-703,8 4 1,4 1 775,3 8 0,0-9 0,0-3 0</inkml:trace>
  <inkml:trace contextRef="#ctx0" brushRef="#br0" timeOffset="686">390 458 7593,'-12'0'3897,"2"0"-3528,10 0 0,10 0-450,4 0 1,5 0-933,3 0 0,0 0 1013,0 0 0,9-10 0,3-2 0</inkml:trace>
  <inkml:trace contextRef="#ctx0" brushRef="#br0" timeOffset="982">433 327 8093,'-12'0'2130,"-7"0"-1832,16 0 1,-4 0 0,14 0-202,8 0 0,-3 0 1,2 0-1,3 0-184,3 0 0,-6-7 0,1 0-272,2 2 0,0 0 0,0 0-375,-3-2 0,-7 0-220,8 7 954,-10-10 0,4 8 0,-9-8 0</inkml:trace>
  <inkml:trace contextRef="#ctx0" brushRef="#br0" timeOffset="1248">956 1 8130,'12'21'0,"-5"1"0,-4 0 334,-3 0 1,7 0 0,0-1 0,-2 4 33,-3 4 1,-2-5 0,0 5-1,3-5-452,4-2 0,-5 7 0,6 0 0,-6-2-1075,-2-3 1159,10-3 0,-8 1 0,8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7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8015,'-12'12'156,"-5"7"0,9-4 395,4 4 0,1 5 0,3 5 0,0 7-95,0 6 0,0 11 1,3 5-1,1 5-325,4 2 1,9 8 0,-5 2-1,2 0-656,1 0 0,-3-5 0,2-10 1,-4-6-2456,0-8 1343,-8-8 1637,8-26 0,-20-12 0,-2-12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7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109 110 8015,'22'-34'19,"7"2"0,0 13 0,0 4 196,3 8 0,-6 5 0,8 4 0,0 5 200,0 8 1,-5 4 0,5 6-1,0 1-106,-1 3 0,1 0 0,3-7 0,-8 2-103,-5 5 0,-5-5 0,-4 8 0,-8-3-22,-5 0 1,-4 0 0,-5-7 0,-8 0-384,-4-1 1,-13-6 0,-6-1 0,-8 1-363,-5-3 1,-7 5-1,5-7 1,-3-1 0,-5 1 1,15-3 0,3-7 0,4 0-351,5 0 1,-2-2 909,14-5 0,5-15 0,17-12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7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22 8132,'-22'-10'7,"1"8"1,-1-5 341,0 4 1,0 3 0,0 3-17,1 4 1,6 7 0,1 15-1,-1 8-88,3 4 1,-7 5-1,7 5 1,-3 7-11,1 5 1,6 12 0,-4 7 0,3 10-134,6-42 1,1 1 0,-1 46 0,3-2 0,3-8-33,4-7 1,-2-8-1,9-16 1,3-13-377,3-11 0,1-10 1,4-8-1,1-7-574,3-4 0,0-6 880,-7-4 0,9-15 0,3-12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7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0 8084,'7'22'730,"1"0"1,-1-8-1,-7 1-491,0 2 0,-3 2 1,-1 5-1,-6 3-190,-2 2 0,5 10 0,-8-6 0,1 4-207,1-1 0,-6 0 1,5 8-1,-3-3-694,2-5 1,-4 3-1,4-10 852,-4-2 0,-3 7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9:08.4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1433 8164,'3'19'0,"4"-4"0,-4 4 0,4-5 0,-5 6 0,-2 1 0,0 1 0,-2-3 0,-5-4 0,2-8 312,-10-14 0,10-5 0,-2-10 0,5-2 440,2-5 0,0 2 0,2-6 0,3-1-658,2 0 1,8 8-1,-6-3 1,3 5-363,5 2 0,-5 3 1,3 4-1,2 8-24,2 5 0,-5 2 0,1 2 1,2 8 93,2 11 0,3 8 1,-3 10-1,-2-3 213,-3 3 1,1-1-1,4 1 1,-2-8-83,-3-7 0,-6 3 1,6-15-80,3 0 1,-5-3-1,0-11 1,-2-5-150,-5-8 1,-3-4 0,-2-3-1,0 1-655,0-1 1,-2 0 949,-6 1 0,-4 8 0,-9 6 0,6 7 0,3 7 0,2 8 205,6 4 0,1 3 0,3 0 1,0-1 1638,0 1 0,3-8 0,4-1-1401,7-4 0,6 6 0,1-8 0,-1-5-193,-6-7 1,5 1 0,-7-11-1,0-2-119,-4-2 1,-6-3 0,-2 1 0,0-1-1496,0 0 0,0 1 1364,0-1 0,0-10 0,0-1 0</inkml:trace>
  <inkml:trace contextRef="#ctx0" brushRef="#br0" timeOffset="185">565 652 8164,'12'-22'0,"7"10"0,-4 5 0,-6 7 0,-1 9 0,-4 13 0,4 12 0,1 9 0,8 8 0,-5 7 325,-2 4 0,4 6 1,-4 4-1,0 8 480,-1 4 0,1 1 0,-5-6 0,2-4-805,-2 0 0,7-18 0,0 6 0</inkml:trace>
  <inkml:trace contextRef="#ctx0" brushRef="#br0" timeOffset="433">348 1238 8096,'10'-13'0,"4"6"-317,5 5 1,3 2-1,2 0 1,5 0 316,7 0 0,8 0 0,6 0 0,6 0 0,-1 0 0,8 0 0,-8 0 0,1 0 0,-6 0 0,-11 9 0,-5 6 0,-3 2 132,-4-3 0,-6 6 0,-4-6 0,-5 5 575,-2 3 0,4 7 1,-6 0-1,-4 0-440,-1 2 1,-3-7-1,0 5 222,0-5-489,0-2 0,0 0 0,0-1 0</inkml:trace>
  <inkml:trace contextRef="#ctx0" brushRef="#br0" timeOffset="584">1064 1129 8096,'0'-22'44,"0"1"1,0-1 405,0 0 1,2 3 36,6 5 1,-4 4-488,11 10 0,-1 10 0,8 2 0</inkml:trace>
  <inkml:trace contextRef="#ctx0" brushRef="#br0" timeOffset="786">1541 1021 8096,'-14'-8'0,"-1"1"0,8-3 0,-7 6 0,-3-4 0,-2 4 0,-6 11 0,-1 10 0,-3 9 0,2 1 0,11 9 0,4 0 0,2-2 0,0 7 0,5-5 0,-2 5 689,2 2 1,13 1 0,6-3 0,8-3 249,7-2 0,2-16 1,8-1-940,-3-7 0,10 5 0,9-5 0</inkml:trace>
  <inkml:trace contextRef="#ctx0" brushRef="#br0" timeOffset="1118">1693 1433 8096,'-14'7'0,"-1"0"0,10 3-71,-2-3 0,5-2 1,4 7 70,5-2 1,5-3-1,10-7 1,0 0 40,0 0 1,-8 0 0,1-2 0,1-6 31,4-6 0,1 2 1,1-3-1,0-2-18,-1-2 1,-6-3 0,-3 1 0,-2-1 92,-6 0 0,-1-2 0,-3-2 0,0-3-27,0 2 0,-10 3 0,-7 5 0,-7 4-4,-5 8 1,-2 5 0,4 2 0,-1 5-250,1 9 0,-4 3 1,2 19-1,2 3-61,3 2 0,12 4 1,5 4-1,4 1 987,3-1 0,5-4 0,7-4 0,12-5-165,8-7 1,14-5-1,11-4 1,6-6-630,2-7 0,0-4 0,0-3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8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8079,'0'22'-320,"0"-1"0,3 1 813,4 0 0,-2 0 0,10-1 1,-1 1 153,-2 0 1,7 0 0,-4 0 0,7-1-179,7 1 0,-5 0 0,7 0 1,-2-1-537,1 1 1,-1 0 0,-5-3 0,2-2-760,3-2 0,0-3 0,-7 2 0,-2-4-1176,-6 0 2002,5-8 0,-6 18 0,8-8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8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8079,'9'-14'663,"6"-1"495,-5 11 1,-1-4-471,-9 16 1,0 4-1,0 9-370,0 1 1,3 0-1,1 0 1,4 0-580,-3-1 1,4-6 0,1-3 0,2 0-486,5 0 1,-5-7 0,3 2-72,2-4 1,2-6 816,3-4 0,-1-5 0,1-10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28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22 8079,'-21'-7'281,"-1"0"1,7 0 0,1 7-174,-3 0 0,5 0-561,-3 0 453,10 0 0,-4 9 0,9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31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23 497 8051,'0'-29'-411,"0"0"1,0-8 0,0 6 0,0-3 744,0-5 1,0-2 0,0 0 0,0 2 40,0 3 1,0 7 0,0-5 0,0 3 645,0 4-736,0 12 1,-3 11 0,-2 18-43,-2 15 0,0 20 0,7 11 0,0 10 10,0 10 0,0 7 0,0 8 0,0-44 0,0 2-159,0 3 1,0 1 0,0 1 0,0 0-1,0 5 1,0 0 0,0 0 0,0 0-134,0-3 1,0-1 0,0-3 0,0-1-1,0 44 1,0-12-190,0-12 0,0-26 0,0-13-356,0-9 1,2-15 583,5-5 0,6-14 0,8-5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32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19 782 9181,'-9'-12'339,"6"0"-221,-4 5 1,7 2 0,7-10-1,8-2 27,4-2 1,5-5 0,3-5 0,4-5-128,3 0 0,-5-9 0,5 1 0,0-6-76,0 0 0,-7-6 0,2 4 0,-5 1 8,-2 3 0,-8-2 1,-2 4-1,-2 10-43,-5 8 0,-3 11 0,-4 3 0,-6 2 129,-6 6 0,2 4 0,-3 7 0,1 7 70,2 6 1,-8 4 0,8 5 0,-2 7-51,-1 5 1,10-4 0,-4 1 0,1 6-89,1 4 1,0 3-1,7-7 1,0-3-299,0-5 1,7 3 0,3-10 0,2-2 196,5-3 0,2-12 0,3-5 0,0-4 253,0-3 1,7-10 0,0-7 0,-3-10 33,-2-9 0,-2-5 0,2-5 0,1-2-94,-4-3 0,6 0 0,-12 5 1,4-2-21,3-3 1,-10 7 0,-3 10-93,1 3 113,-7 2 1,6 26 0,-9 13-1,0 14 146,0 13 1,-7 4-1,0 5 1,2 2-55,2 3 1,-4 7 0,0-7 0,2-3-287,3-2 1,4-10 0,3-2 0,5-2-790,2-6 1,2-11 0,8-8 921,0-4 0,9-3 0,3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37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1068 8010,'0'-22'72,"0"7"1482,0 1 810,0-1-2002,10-6 1,-8 11-1,6 10 1,-6 12-383,-2 7 1,0 3-1,-2 0 1,-6 2-654,-6 5 1,2-2 0,-3 7 672,-2-3 0,-2-2 0,-3-7 0</inkml:trace>
  <inkml:trace contextRef="#ctx0" brushRef="#br0" timeOffset="548">479 697 8670,'3'-9'1922,"1"9"-1495,4 12 1,6 7 0,-4 3-1,2 0-134,5 0 1,-7 7 0,-1 2 0,-1 0-141,-1 1 1,0-1 0,-7-4 0,0 2-208,0-2 0,-2-10 0,-6-3-209,-6 3 1,-6-7 0,-1-5 0,-3-10 34,-6-10 0,6-7 0,-5-7 1,5-7 95,2-5 1,1-5 0,1-2 0,6-6-74,6-1 0,6 4 0,2-5 0,2 5 159,6 10 0,6 0 1,13 12-1,4 5 188,3 7 0,2 0 0,8 10 0,-1 2-50,1 3 1,0 2-1,-1 0 1,1 0-84,-1 0 0,1 0 0,-3 0 0,-2 0-452,-3 0 1,-9 0 442,2 0 0,-5 0 0,-2 0 0</inkml:trace>
  <inkml:trace contextRef="#ctx0" brushRef="#br0" timeOffset="980">958 22 8117,'12'-9'280,"8"6"1,-6-4-41,6 5 0,1 11 0,1 6 0,0 7 352,0 7 0,7 4 1,2 13-1,1 5 1,-1 7 0,5 15 1,-7 7-1,-4 7-365,-8 7 0,-8 5 0,-9-44 0,-2-1 0,-2 0 0,-2-1-202,-3-2 0,-4-1 1,-1 0-1,-3-3 1,-27 38-1,1-8-128,-1-11 0,1-11 0,-1-14 1,3-4-4042,5-8 4143,-5-5 0,16-12 0,-6-2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4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 8026,'-7'14'0,"0"1"118,2 2 0,-5 2 0,0 3 0,1 0 274,-1 0 0,-7 9 0,0 3 0,-7 2-264,-5 0 1,-3-7 0,6 5 0,-3-2-525,2-6 0,10-11 396,3-8 0,-1-24 0,-7-7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48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349 850 8197,'-2'22'0,"-3"-1"0,-3 1 346,4 0 0,1 9 0,3 6 0,0 4 267,0 2 1,0 18 0,0 4 0,3 5-341,4 5 1,-5 3 0,6 11 0,-6 3-664,-2 3 1,0-3-1,0-10 1,0-7-1207,0-7 1,-7-3 511,-1-22 1,-1-16 1083,2-27 0,-6-19 0,-8-15 0</inkml:trace>
  <inkml:trace contextRef="#ctx0" brushRef="#br0" timeOffset="267">1 763 8130,'9'-34'-284,"-4"-5"0,7 8 1,0-1 665,0 1 0,5 9 0,10 10 0,4 2-32,3 5 0,3 3 0,6 2 0,1 2-70,-1 6 1,1 4 0,2 12 0,2 2-100,3 4 1,-3 6 0,-11-5 0,-8 3-143,-5 5 1,-5 0 0,-4-1 0,-8-1-128,-5 1 0,-11-4 0,-8 0 0,-7-2-71,-5-6 0,-13-2 0,1-4 0,-7-6-109,-1-7 0,-1-4 0,4-3 0,7 0-189,5 0 1,5-10 0,7-4 0,3-6-356,4-1 0,6-1 812,9 0 0,0-9 0,0-3 0</inkml:trace>
  <inkml:trace contextRef="#ctx0" brushRef="#br0" timeOffset="584">1024 349 8130,'-22'10'157,"0"2"0,1 12 0,-1 5 294,0 7 1,8 5 0,-1 5 0,-2 5-68,-2 7 0,7 5 0,4 2 1,6 1 5,2-1 0,0 5 0,5-2 0,7-7-383,10-6 0,12-6 1,-3-13-1,3-7-480,5-5 1,-5-9 0,-1-3 0,1-3-1248,0-4 1720,-7-2 0,14-13 0,-7-2 0</inkml:trace>
  <inkml:trace contextRef="#ctx0" brushRef="#br0" timeOffset="951">1721 567 7969,'12'2'1113,"-5"5"0,-4 5 1,-6 10-1,-2 0-1033,-2 0 1,-7 7 0,4 2 0,-2 3-159,-5 5 1,-2-5 0,-3 2 0,0 3-537,0 2 1,3 0 0,2-5 0,2-7-783,-2-4 0,5-13 1396,-2-5 0,-1 5 0,-6 0 0</inkml:trace>
  <inkml:trace contextRef="#ctx0" brushRef="#br0" timeOffset="1134">1438 654 8170,'14'-12'1130,"1"4"-401,2 6 1,-5 4-1,2 6-335,3 6 1,3 6-1,1 1 1,1 1-123,0 0 0,0 2 1,0 3-1,-1 2-482,1-3 0,-3-1 0,-2-4 0,-2-1-1212,2-6 1,2 6 0,3-8 1421,0 0 0,0 7 0,-1-7 0</inkml:trace>
  <inkml:trace contextRef="#ctx0" brushRef="#br0" timeOffset="1350">2048 806 8533,'2'12'2202,"3"-2"-1760,2 0 1,3 2-1,-5 10 1,4-1-492,3 1 1,-4 0 0,4 2-1,0 3-384,0 2 1,2 0 0,8-7-2253,0-1 2685,0-9 0,0 8 0,-1-8 0</inkml:trace>
  <inkml:trace contextRef="#ctx0" brushRef="#br0" timeOffset="1482">2222 654 8080,'-12'12'-343,"2"-2"343,10-10 0,0 0 0,0 0 0</inkml:trace>
  <inkml:trace contextRef="#ctx0" brushRef="#br0" timeOffset="1933">2744 175 8429,'-12'9'90,"3"6"1,9 14-1,0 10 729,0 9 1,0 10 0,0 15 0,2 7-589,5 4 1,-4 15 0,0-46 0,1 1-1,-2 3 1,1 2-512,1 2 1,-1-1-1,-2-6 1,0-2-1,3 2 1,0-1 0,-2 44-435,-2-13 1,0-18-1,0-23 714,0-11 0,10-8 0,2-2 0</inkml:trace>
  <inkml:trace contextRef="#ctx0" brushRef="#br0" timeOffset="2467">2940 1438 8339,'10'-22'590,"-8"0"0,8 0-327,0 1 0,-1-4 0,8-1 1,-2-6 21,2-2 0,2-2 0,3-7 0,2-3-9,5-5 1,-2-2 0,7-8 0,0 3-299,-1-2 0,-6-3 0,2-3 1,-5 6-325,-2 9 1,-7 3-1,-3 19-119,-3 2 0,-1 15 220,-8 12 1,-8 10 0,-1 14 0,-3 5 296,-5 7 1,-3 5-1,-1 5 1,-1 3 98,0 1 0,7 8 1,1-7-1,-1-2-143,3-3 0,3-3 1,9 1-30,0-1 0,5-11 0,7-10 92,9-13 0,8-11 0,-2-10 0,4-12-57,3-8 0,-5-4 1,5-8-1,0 3 99,0 5 0,-10-5 0,0 7 1,-7-3 186,0 1 0,-7 17 1,0-3 600,-1 3-649,-6-1 1,-1 11-1,-12 9-9,-2 12 1,5 14-1,-5 6 1,0-1-189,0 1 0,7 4 0,-2-5 0,2 1-509,-2-1 0,4 6 1,-4-8-1,5-3-2032,2-1 2486,0-4 0,9 1 0,3 0 0</inkml:trace>
  <inkml:trace contextRef="#ctx0" brushRef="#br0" timeOffset="2631">3899 937 8800,'-15'7'2509,"3"3"-2041,2 2 0,1 2 1,4 8-1,-5 0-344,-2 0 0,7 0 0,-5 2 0,3 2-459,0 3 1,-8 8 0,8-6 0,0 1-1615,-3-1 1,8-2 1948,-6-7 0,6 0 0,2-1 0</inkml:trace>
  <inkml:trace contextRef="#ctx0" brushRef="#br0" timeOffset="2981">4182 632 8013,'14'-22'492,"1"0"1,-8 8 434,7-1 0,1 11 1,7-1-371,-1 10 0,-6 7 0,-3 9 0,0 1-205,0 0 1,-4 2 0,4 3-1,-3 2-152,-4-3 1,-2 8 0,-3 0-1,-3 0-211,-4-5 0,-3 3 0,-7-3 0,3-3-316,-3-2 1,-3-11-1,-1-6 1,-1-5-9,0-2 0,0-9 0,3-6 0,5-7 19,6-7 0,-1-5 1,1-12-1,3-4 85,3-9 0,12 4 0,4-1 0,6 1 5,1-1 0,8 10 1,0 0-1,0 12 208,3 10 1,-8 7-1,8 17 1,-3 0-274,0 0 0,2 10 0,-4 7 0,2 7-1542,-3 5 1833,-1 0 0,6-7 0,3-1 0</inkml:trace>
  <inkml:trace contextRef="#ctx0" brushRef="#br0" timeOffset="3416">5053 0 8013,'21'0'-238,"-6"3"0,-1 4 834,3 8 1,-4 14 0,-1 7 0,-3 8 194,-4 6 0,5 8 1,-3 13-1,-2 4-500,-3 2 0,-2-7 1,0 3-1,0-5-365,0-3 0,-9-7 1,-6 0-1,-7 0-854,-7-2 0,5-3 0,-5-9 0,5-1 928,2 1 0,0-10 0,1-3 0</inkml:trace>
  <inkml:trace contextRef="#ctx0" brushRef="#br0" timeOffset="3716">5466 872 8100,'13'-3'803,"-4"-2"172,1-2 1,-5-3 0,9 6-289,3-4 1,3 1 0,1 7 0,3 0-307,6 0 1,-4 0 0,10 0 0,1 0-391,-3 0 0,9 0 0,-4 0 0,4 0-843,-1 0 1,-6 0-1,0-2 1,-4-3 851,-1-3 0,-7-8 0,8 3 0</inkml:trace>
  <inkml:trace contextRef="#ctx0" brushRef="#br0" timeOffset="3916">6098 654 8100,'-22'0'342,"8"0"1,-1 0 411,-2 0 1,-9 0-1,-3 0 1,-1 0-190,-1 0 1,-3 0 0,-7 0-1,2 0-1185,3 0 0,7 0 0,-5 0 1,3 0 619,4 0 0,3 0 0,2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3:55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2047 22 8064,'15'-2'0,"-1"-3"462,3-2-82,-7 0 0,7 9 0,-10 8 0,-2 9-102,-3 8 0,-2 4 0,0-2 0,0 7-185,0 6 1,-2-6 0,-3 0 0,-2 3-371,2 2 1,3 0 0,2-2 0,0-5-931,0-3 0,0-2 1207,0-7 0,9 0 0,3 0 0</inkml:trace>
  <inkml:trace contextRef="#ctx0" brushRef="#br0" timeOffset="335">1220 763 8064,'-3'19'129,"-1"-2"131,-4-2 1,1-8 0,10 5 0,4-2 160,7-6 0,20 1 0,17 0 1,22 2-214,16-2 1,-35-4 0,3-2 0,8-1 0,1-1 0,7-1 0,2-1-98,6-2 1,2 2 0,-1 2 0,1 1 0,4-2 0,0 1 0,-5 1 0,-2 1-61,-2 1 1,-1 0 0,-5 0 0,-1 0-1,-5 1 1,-2 1 0,-6 0 0,-2 3-159,38 9 0,-28 3 1,-8 3-1,-10-1-707,-4 5 0,-18 3 814,-4-5 0,-15-10 0,3-3 0</inkml:trace>
  <inkml:trace contextRef="#ctx0" brushRef="#br0" timeOffset="834">1089 2026 8288,'29'-20'0,"3"4"136,2 1 0,-5 3 0,4-3 0,-1 8 395,-5 5 1,-3 2 0,-2 0-215,-1 0 0,-9 2 0,-4 5-209,-6 8 1,-4-3 0,-6 3-1,-6 1-95,-5 4 1,-10 2 0,-3-1 0,1 4-250,-1 4 0,-4-5 0,7 5 0,0-7-64,-3-8 1,8 5 0,-5-6 647,5-1 1,9-3 166,1-9 1,11 0-1,3-2-227,13-5 1,13 4 0,3-6 0,0 1-362,3 1 1,-8 0 0,5 7-1,-5 0-793,-2 0 0,0 0 1,-1 0-1,1 0-2288,0 0 3154,0 0 0,0 0 0,-1 0 0</inkml:trace>
  <inkml:trace contextRef="#ctx0" brushRef="#br0" timeOffset="1033">1743 1808 8288,'14'0'574,"1"0"0,-1 0-102,8 0 1,-10 10 0,-2 4 0,-3 6-214,0 1 0,3 8 1,-5 3-1,2-1-615,-2 1 1,-3 6 0,-2-4 0,0 3-378,0-1 1,0-9-1,0 2 1,0-5-1239,0-2 1971,-10-1 0,-2 1 0,-9 0 0</inkml:trace>
  <inkml:trace contextRef="#ctx0" brushRef="#br0" timeOffset="1233">1960 1677 8288,'15'22'54,"-3"0"185,-2 0 0,-1-3 1,-4-2-1,2 0 92,-2 7 0,5-2 0,-3 7 0,0-2-173,3 2 1,-8-5-1,6 7 1,-6-2-373,-2 0 1,0 3 0,0-6 0,0 3 213,0-2 0,-10 7 0,-2 0 0</inkml:trace>
  <inkml:trace contextRef="#ctx0" brushRef="#br0" timeOffset="1434">1590 1743 8288,'22'-10'234,"0"-4"1,2 4 0,2 0 0,6 3 165,2 0 0,12-3 1,9 5-1,3-2-298,1 2 1,-4 3 0,6 2 0,-3 0-650,2 0 1,-7 0-1,-4 0 547,-10 0 0,2 9 0,-7 3 0</inkml:trace>
  <inkml:trace contextRef="#ctx0" brushRef="#br0" timeOffset="1783">2570 1830 8308,'0'14'565,"2"1"-39,6 2 1,-3 2-1,7 3 1,-3 2-22,-4 5 1,5-2 0,-3 7 0,-2 0-234,-3-1 0,-2 4 0,0 6 0,0-2-114,0-4 1,-2-6-1,-5-9-230,-8 0 0,-4-13 0,-3-9-398,0-12 0,8-10 0,2-7 0,0-7 90,-1-5 0,9-3 0,-4-2 0,6-2-211,2-3 1,0-2-1,2 5 1,6-3 262,6 2 0,13 3 0,4 5 1,3 5 487,5 7 0,9 5 1,5 4-1,3 6 106,5 7 0,-6 4 1,1 6-1,-1 4-178,1 7 0,-15 6-88,3 2 0,-15 9 0,2 3 0</inkml:trace>
  <inkml:trace contextRef="#ctx0" brushRef="#br0" timeOffset="2498">0 1743 8434,'10'21'-638,"-5"9"1,7 1-1,0 3 1205,0 5 1,3-1 0,9 3 0,3 1-227,2 4 1,0 4 0,-5-1 0,0 2-371,-2-3 1,4 5-1,-11-2 1,2-5-272,-3-7 1,-4-8 0,-8-12-196,6-4 1,-6-8 432,5-14 1,-4-12 0,-3-13-1,0 1 168,0-1 0,0-6 0,0 1 0,-3-6 66,-4-8 1,5 5-1,-8-5 1,3 3-326,0-3 0,-8 3 1,5-11-1,1 1-116,-1 3 0,3-6 0,7 10 0,-3 3 566,-4 2 1,5 10-1,-3 2 99,10 2 0,-1 6 1,11 11-1,4 8-45,8 5 1,2 2 0,15 0 0,9 0-140,7 0 0,15 0 1,8 0-1,11 0-230,-41 0 0,3 0 0,7 0 0,2 0 1,7 0-1,1 0 0,3 0 0,1 0-12,2 0 0,1 0 1,2-3-1,1-2 1,4 1-1,0-1 0,1 0 1,1 0 181,2 0 1,-1 0 0,-6-2 0,-1 0 0,1 2 0,-1 0-1,-4 0 1,-1 0-37,-1 1 0,-1-1 1,-3-2-1,-1-1 1,-1 3-1,-2 1 1,-3-1-1,-1 0-88,-7 0 1,-2 0-1,-4-2 1,-3 0-1,34-1 1,-8 1-282,-10-2 0,-24 6 0,-5-4-2453,-9 4 2706,-15 3 0,0 8 0,-19-1 0,-10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1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109 240 8293,'-19'-3'-265,"2"-1"882,2-4 1,8 1 1226,-8 7-1157,10 0-535,-4 0 1,11 2 0,5 3 0,8 3-94,4-4 1,6-1-1,1-6-86,3-4 1,0-3 0,-7-7 0,0 3-69,0-3 1,-1-2 0,1-1 0,-3 3-109,-4 3 1,-5-1-1,-8-4 1,3 2 18,2 3 0,-2 6 0,-12-4 0,-8 3-43,-4 4 0,-3 2 0,-2 3 0,-3 3 138,-2 4 1,0 3-1,5 7 1,-3-1 202,-2 9 1,0-4-1,10 11 1,2-1 227,3 6 0,9-3 0,-3 2 0,6 3 13,2 2 0,2 2 1,6 1-1,6-3-212,6-5 1,9-4 0,2-13 0,3-2-479,5-3 0,-3-9 0,5 0 0,5-12 335,0-15 0,10-19 0,-1-15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9:07.3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196 575 8235,'-22'0'0,"1"0"0,-1 2 198,0 5 0,8-2 0,2 9 0,0 3 330,0 3 0,0 11 0,-3 5 1,8 5-280,4 2 1,3 1 0,0-1 0,0-2 53,0-5 1,0-4 0,3-11-375,4 1 0,-4-15-599,4-14 1,-5-15 0,-2-21-1,0-3 101,0-4 1,0 1 0,-2-8-1,-3-6 186,-2-7 1,-1 2 0,6-6 0,-3 1 257,-2 1 0,0 5 0,7 16 1,0 15 722,0 9 0,9 18 0,6 11-58,4 17 0,3 20 0,0 14 0,-1 2-300,1 6 0,0-6 0,2 1 0,2-3 197,3-5 1,0 5 0,-7-3-1,0-4 15,-1-7 1,1-8-1,0-12-343,-1-4 0,-1-15 1,-6-17-1,-7-9 182,-4-11 1,-3-4-1,0-4 1,0-6-19,0-7 1,0 3 0,0-1-1,0 1 179,0-1 0,0 1 0,0-5 0,0 4-939,0 3 0,0 10 0,0 9-1363,0 3 0,2 14 186,5 17 0,-2 12 1,7 14-1,-2 6 1664,-5 1 0,4-4 0,-1 7 0,-1 1 0,2-4 0,-6 8 0,4-7 0,-2 2 369,2 0 0,-4-7 0,6 8 0,-2-1-372,1-3 1,1 8-1,-4-2 1,5 7 305,2 4 1,-5 8 0,8-7 0,1-3 214,4-2 1,-6-3 0,1-4 0,2-8-501,2-9 0,3-17 0,-1-5-161,1-12 0,-10-17 0,-5-7 0,-4-5 1189,-3-3 0,0-6 1,-3-1-1,-4 3-676,-7 2 1,-6 3-1,1 2 1,2 2-110,3 3 1,-1 9 0,-7-2 0,3 5-2006,5 3 0,-6 1-1003,6 6 0,4 7 2747,3 14 0,5 15 0,2 11 0</inkml:trace>
  <inkml:trace contextRef="#ctx0" brushRef="#br0" timeOffset="448">1064 726 8235,'2'-14'-761,"6"-1"673,-6 1 0,8 4 88,-10 10 0,2 17 0,3 12 0,2-2 0,-2-3 0,5 5 0,-1 0 0,3-3 671,5-2 0,-5-9 0,3-3 790,2-3 1,2-1 0,3-11-1484,-1-4 1,-9-5-1,-4-10 1,-4 1-237,4-1 0,-6-2 1,5-3-1,-4-2 57,-3 3 0,0 2 0,-3 4-1002,-4 6 1152,5-5 1,-8 26 0,10 0 0,0 12 178,0 10 0,0-2 0,0 7 0,2-1 208,6 1 0,-4-7 0,8 2 0,1-5 292,-1-3 1,-5-9-1,7-4 1,1-8-460,-3-8 0,5-6 0,-8-13 0,1-4-9,0-3 1,-1-2 0,-4-5 0,2 3 48,-2 1 1,-2 9 0,-3-6-1,0 2 725,0 6 1,0 2-935,0 2 0,9 0 0,3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17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22 489 8109,'-12'-12'1111,"3"2"1,18 10 0,6 0 0,4 0-980,3 0 0,2 0 0,3 0 0,2 0-290,-3 0 0,6 0 0,-3 0 0,-3 0-1238,-1 0 1396,-4 0 0,1 0 0,0 0 0</inkml:trace>
  <inkml:trace contextRef="#ctx0" brushRef="#br0" timeOffset="283">828 54 8109,'-2'12'-671,"-6"-5"1,4-5-1,-9 1 676,4 4 1,-6 5-1,6 10 1,-1 0 50,0 0 1,-4 7 0,4 0 0,0 0-57,1 2 0,-6-7 0,5 5 0,-2-4 0,-2 6 0,-8 3 0</inkml:trace>
  <inkml:trace contextRef="#ctx0" brushRef="#br0" timeOffset="501">501 10 7367,'3'-10'272,"4"10"0,-2 10 1,9 12-1,3 0 8,3-1 1,2 4 0,-1 1-1,1 3-401,0-2 1,7-3 0,0-2 0,-2 0-851,-3-1 0,0-1 971,5-6 0,-5 15 0,8-4 0</inkml:trace>
  <inkml:trace contextRef="#ctx0" brushRef="#br0" timeOffset="886">981 359 8120,'0'-15'-34,"2"3"973,5 2-357,-4 3 1,9 7-128,-5 0 1,-2 10-1,7 4-147,-2 6 0,-1 1 0,-4 1 0,5-3-398,2-4 0,0 4 0,5-7 0,-3 1-351,3-6 1,-5 2 0,3-1-1,2-3-786,2-3 1227,-7-2 0,8 10 0,-8 2 0</inkml:trace>
  <inkml:trace contextRef="#ctx0" brushRef="#br0" timeOffset="1034">1089 163 8043,'-21'0'83,"6"-8"436,1 1-519,9 0 0,-5 16 0,10 4 0</inkml:trace>
  <inkml:trace contextRef="#ctx0" brushRef="#br0" timeOffset="1285">1351 380 8192,'0'-12'1579,"9"3"0,6 9-1858,4 0 0,10-8 0,0 1 1,0 2 278,3 3 0,2-8 0,9-2 0</inkml:trace>
  <inkml:trace contextRef="#ctx0" brushRef="#br0" timeOffset="1816">1764 511 8111,'-12'-2'592,"5"-6"0,5 3 0,4-7 0,5 0-416,8 0 1,4-2 0,5-8 0,3 0-273,2 0 0,10-7 0,-5-2 0,2-1-25,0 1 1,-2-5 0,2 4 0,-7 1 148,-4-1 1,-4 3 0,-1 7 0,-3 1 201,-3-1 0,-9 7-42,2 1 0,-4 11 1,-6 3-1,-4 13 7,-7 6 1,1 3 0,1-1 0,0 4-173,0 4 0,5-5 0,-5 7 0,2-2-36,5 0 1,3 0-1,2-7 1,0 0-100,0 0 1,0 0-1,2-3-138,6-5 1,4-4 0,12-10-1,2 0 243,3 0 1,3-10 0,-3-4 0,5-5 165,0-3 0,4-7 1,-6 0-1,-1 0 22,1-3 1,-3 8-1,-10-5 1,-4 5 421,-8 2-660,5 10 0,-12 2 0,0 13 0,-10 4 45,-2 7 1,-7 6 0,7 2 0,0-1 85,4 1 1,-1 7 0,2 0 52,2-2 0,5-5 0,7-5 0,10-5-275,10-3 0,-1-1 0,10-8 0,3 0 148,2 0 0,13 0 0,1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21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448 393 8475,'-22'0'-32,"8"0"0,2 2 0,0 6 256,0 6 1,-3 5-1,-4 6 1,2 4 157,2 7 0,3 8 0,-2 9 0,6 12-26,6 13 1,2 1-1,0 6 1,2 2-287,6-5 0,4 3 0,12-12 1,5-3-570,7-2 1,-2-13-1,2-6 499,3-11 0,2 4 0,3-9 0</inkml:trace>
  <inkml:trace contextRef="#ctx0" brushRef="#br0" timeOffset="651">2713 306 8317,'22'-22'20,"-8"8"1,1 1 216,2 4 0,-8 4 0,-1 12 0,-6 8 181,-2 4 0,0 12 1,0 6-1,0 6-84,0 8 0,0-2 1,0 11-1,0 5-161,0 6 1,0 8 0,0-4 0,0 5-293,0 10 0,-10-13 0,-2 3 0,-2-10-565,-1-4 1,1-1 0,-8-2 0,0-8-245,0-11 0,3-10 0,2-12 928,3-1 0,-1-9 0,-7-2 0</inkml:trace>
  <inkml:trace contextRef="#ctx0" brushRef="#br0" timeOffset="1081">2887 66 8317,'0'-14'-498,"0"-1"1,0 8 577,0-8 0,3 11 502,4-4 0,-2 6-411,9 2 1,1 0 0,6 0-141,1 0 0,0 0 0,0 2 0,0 6-49,-1 6 1,1-2 0,0 3 0,0 2-210,-1 2 0,-6 3 0,-3 0 1,-2-1 220,-5 1 0,-3 7 1,-4 0-1,-6 0 205,-6 3 1,-8-8 0,-5 5-1,1-5 44,6-2 0,-1-8 0,9 1 414,-1 2-565,4-7 0,18-1 0,6-9 0,7 0-375,7 0 0,-5-7 0,7 0 0,-1 2-349,-1 2 0,0 3 632,-8 0 0,11 0 0,2 0 0</inkml:trace>
  <inkml:trace contextRef="#ctx0" brushRef="#br0" timeOffset="1748">56 1939 8246,'-22'0'-459,"1"0"626,9 0 0,12 0 0,17 0 0,12 0 329,14 0 1,20 0-1,19 0 1,15 0-261,-40 0 1,2 0 0,6 0 0,3 0 0,12 0 0,2 0 0,6-1 0,1 0-172,7-3 0,2 0 1,-30 3-1,2 0 1,0-1-1,2-2 1,1 0-1,-1-1 1,0 2-1,-1 0 1,-1 0-68,-2 1 0,-1 1 0,-1-1 1,26-3-1,-2 0 0,-3 1 1,0 1-1,-5 0 0,-2 1 191,-2 1 0,-1 0 0,-11 1 1,-2 0-1,-3 0 0,-3 0 0,-6 0 1,-2 0 44,39 0 0,-7-8 1,-21 1-1,-10 2-866,-15 3 1,-9 2-3371,-6 0 4002,-8 0 0,-26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25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141 436 8493,'-12'-2'214,"2"-3"1,3-5 645,0-2 1,-1 5-504,8-8 1,3 8-1,4-5 1,7 0-177,6 0 1,2 7 0,-1-2 0,1 4-194,0 3 0,0 0 0,-1 0 0,-1 3-115,-6 4 0,3 5 0,-9 12-26,-4 5 1,-1-2 0,-6 9-1,-4 3-110,-7 2 1,-13 3-1,-4-1 1,-1-2 144,1-4 1,-6 1 0,8-9-1,0-2 393,-2-3 1,14-12 0,-5-4 132,3-6 0,11-4 0,8-6-118,13-6 0,6 2 0,5 0 0,3 2-199,2 5 1,7-5-1,-4 3 1,-1 2-366,0 3 1,6 2 0,-8 0 0,0 2-933,2 6 0,-7-6 1,5 5 1205,-4-4 0,-4 6 0,1 3 0</inkml:trace>
  <inkml:trace contextRef="#ctx0" brushRef="#br0" timeOffset="369">729 284 8759,'14'9'1568,"1"6"-1151,2 4 0,0 3 0,0 2 0,-3 3-222,3 2 1,0 10-1,-2-3 1,-8 5-205,-5 3 1,-2-1 0,-2 1 0,-5-3-179,-8-5 1,-12 0-1,-2-11 1,0-8 144,-2-5 1,7-5 0,-8-9 0,3-6 133,0-6 1,7-15 0,10-8 0,0-6 8,0-8 0,7 3 1,-2-8-1,7 0-100,7 1 0,-2 6 1,12-1-1,5 6-161,4 8 1,6 4 0,-6 10-1,6 1-38,2-1 0,-8 7 0,6 3 0,-3 3-105,0 4 0,0 2 0,-5 6 1,3 2-207,2 2 0,-7 3 0,-8-6 509,3 4 0,2 9 0,3-5 0</inkml:trace>
  <inkml:trace contextRef="#ctx0" brushRef="#br0" timeOffset="900">1251 197 7837,'13'-22'-510,"3"0"0,-6 3 1560,2 4 1,-5-4-455,8 4 0,0-4 0,6 0-200,1 4 0,-7-2 1,-1 10-1,3 2 42,2 3 1,3 2-368,0 0 1,-3 2 0,-4 5-1,-5 8-221,-1 4 1,-6 3-1,1 2-70,-8 5 1,-8-5-1,-10 8 1,0-3-173,0 0 0,0 0 1,3-7-1,2 0 66,3-1 1,1 1 666,-1 0 0,7-3-130,14-4 0,5-6 1,10-11-1,2-3-169,5-2 1,3-10 0,6 2 0,-4-1-1018,-2 1 1,4-2 974,-7 10 0,10-10 0,-6 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4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53 8254,'0'-21'158,"-7"6"299,-1 1 0,-1 11 1,4 3-101,-2 12 1,-1 8 0,8 4 0,0 5-120,0 7 0,-2 5 0,-3 3 0,-2-1-165,2 1 1,3 7-1,2 2 1,0 3-126,0 4 0,0 3 1,0 0-1,0-5-68,0-7 1,0-13 0,0-4 404,0-2 1,2-13 0,5-12 97,8-4 0,-3-6 0,2-1 0,6-4-236,6 3 1,-1-4 0,4 2 0,-3 2-787,3 2 0,-5 3 0,8 0 0,-3 0 639,0 0 0,0 0 0,-7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5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56 753 8088,'-22'0'958,"0"0"-685,10 10 0,12-18 0,15 1 1,4-10-144,3-4 1,7-11 0,2-4 0,1-5-201,-1-3 0,8-2 0,-5-2 0,2-6-94,1-1 1,-11 6 0,6-4 0,-6 2-111,-4 1 0,5 6 1,-15 10 118,0 3 0,-5 4 130,-14 13 1,-5 14 0,-10 14 0,0 8 97,0 7 0,1-2 0,-1 9 0,0 5 100,0 7 1,8-2 0,2 5-1,2-5-133,5-2 0,3-3 0,2-3 1,2-4-146,5-2 1,5-3 0,10-10-1,2-4 61,5-8 0,-2-7 0,9-7 0,1-10 132,-3-10 1,7-7-1,-7-9 1,2-1-74,0 1 0,-9-1 1,2 1-1,-5 1 8,-2 6 1,-3-3-1,-4 10 1,-8 3 121,-5 2 21,-2 2 0,-9 10 1,-3 7-1,-3 10 283,1 9 1,-1 15-1,-7 5 1,3 2-131,4 1 1,-4-1 0,7 8 0,0-3-313,5-5 1,-3 5-1,3-7 1,2 0-679,2-5 0,3 2 0,3-4 0,4-5-2568,8-5 3239,4-12 0,12 4 0,3-9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5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7254,'0'15'422,"0"-1"1,0 3-279,0 2 0,0 13 0,0 2 0,0 2-347,0 0 1,0 1-1,0 6 1,0 1-641,0-1 843,0 1 0,-10-1 0,-2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5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175 240 8256,'0'15'-357,"3"-3"1,1 0 522,4 0 1,-1 3 0,-5 7 155,6-1 0,-6 1 0,5 0 0,-4 0-20,-3-1 1,0 1-1,0 0 1,-3 0-243,-4 0 0,2-3 0,-9-5 0,-3-6-53,-3-6 0,-1-2 0,-1 0 0,0-2 5,0-6 1,3-11 0,2-12-1,5-3-90,2-5 0,3-5 0,7-4 1,0-3-170,0 3 0,2 2 0,6 5 0,6 4 225,6 8 1,4 5 0,5 2-1,7 3-145,5 5 1,3 4-1,-1 10 1,1 0-849,-1 0 0,8 0 1015,0 0 0,0 10 0,-8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9130,'0'44'273,"0"0"1,7 11 0,3 11-1,2 11-35,5 8 0,-5 9 1,-5-45-1,0 1 0,1 2 1,-1 0-85,-1 4 0,0 0 1,3-4-1,-1 0 0,-1 42 1,-2-4-399,-3-3 0,6-12 1,-1-10-1,-2-12-611,-3-7 0,-2-12 0,0-5 855,0-5 0,0-12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6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0 10009,'-7'37'0,"-3"-1"-37,-2 3 1,5 2-1,-5 2 1,0 3-556,0 5 1,-3-3 0,-7 8 591,1-3 0,-1 8 0,0-6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6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8060,'10'14'143,"4"1"1,3-8-1,0 7 1,0 3 368,7 3 1,1 4 0,11 2-1,3 6-257,2 2 1,2-5 0,3 7 0,3 0-222,2-2 1,7 5-1,-10-10-34,-7-2 0,3-3 0,-10-2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9:18.2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152 240 8122,'12'-22'0,"-2"10"0,-10 12 0,0 17 0,0 7 0,0 5 0,0 12 0,3 0 0,1 9 142,4 6 1,-1 2 0,-5 9 0,3 6 844,2 6 1,1 5 0,-8 3 0,0-2-630,0-6 0,-10-6 0,-2-18 0,-3-9-108,1-8 0,-1-21 0,-4-5 0,2-14-67,3-13 0,-1-14 1,-6-7-184,-1-5 0,0-12 0,1-2 0</inkml:trace>
  <inkml:trace contextRef="#ctx0" brushRef="#br0" timeOffset="216">1 261 8122,'21'-21'25,"1"-1"1,0 3-1,2 2 1,2 5 252,3 2 0,10 3 1,-5 7-1,2 0-32,0 0 0,-7 2 1,5 3-1,-3 5 4,-5 2 0,-4 2 0,-5 8 0,-5 0 0,-2-1 0,-3 1 0,-10 0 1,-4-1-458,-7 1 1,-5-3-1,-6-2 1,-1-2-89,-3 2 0,-10 0 0,6-1 0,-4-4 142,1-2 0,3 0 0,-6-5 1,5 2 152,3-2 0,-8-3 0,6-2 0</inkml:trace>
  <inkml:trace contextRef="#ctx0" brushRef="#br0" timeOffset="635">1129 1 8063,'-19'2'0,"2"3"0,2 2 0,3 10 0,-5-2 0,3 4 0,-3 3 0,-5 9 0,-2 5 0,0 5 506,5 3 0,9-1 0,-2 0 1,2 1 91,6-1 0,4-2 0,4-5 0,6-7-342,2-5 0,5-9 0,9-3 0,3-2-16,-2-6 0,-1-11 0,1-7 1,2-6-220,-3-1 0,-1-3 0,-4-3 1,1-4-1024,0-3 0,-3 5 1,-5-7-1,-6 0 776,-6 2 0,-2 3 0,-2 9 1,-6 0 57,-6 1 0,-15 8 1,-5 6-1,-2 5-259,0 2 1,0 0-1,-5 0 1,5 0 432,7 0 1,5 7 0,4 3-1,3-1 334,3 1 1,9 0 0,0-6-341,10 4 0,7-1 0,10-7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6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 8126,'-22'31'-33,"0"6"1,0 11 0,3 5 119,4 3 0,6 12 1,9 12-1,2 7 67,5 7 0,8 3 0,-2-45 0,3 0 0,1-2 0,2-1-664,1 0 1,1-1 266,4-1 1,4 0 0,6 2 0,5-1 0,4 2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7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8241,'14'21'304,"1"4"0,2 4 233,2 7 1,10 15 0,0 9 0,0 10-94,3 10 1,-8-2 0,5 2 0,-7 2-289,-8 3 1,-4-6-1,-10 1 1,0 0-394,0-2 1,-7-13-1,-3-17 1,-2-7-1326,-5-4 0,5-18-959,-3 3 2521,11-15 0,-16-7 0,8-12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37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9034,'7'-15'1281,"3"3"0,2 3-983,5 4 0,5 2 0,7 3 0,7 0-409,5 0 1,3 8-1,2-1 1,2-2-652,3-3 1,2-2 0,-4 0 761,1 0 0,1 0 0,-7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41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8573,'0'-14'2008,"0"-1"1,3 10-1564,4-2 1,5 5 0,12 2 0,5 0-99,7 0 1,8 0 0,4 0 0,6 0-401,1 0 1,1 0 0,2 0 0,-7 0-1441,-5 0 1,-5 0 1492,-5 0 0,5 9 0,-7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4:52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654 172 8207,'0'-34'-438,"-10"3"0,-4 9 0,-3 0 868,2 0 1,-11 8 0,4 2-1,-2 2 37,0 5 1,-5 5-1,-3 7 1,1 10-181,-1 10 0,-7 14 0,6 15 1,-4 7-121,1 12 0,2 9 0,15-35 0,-1 2 0,2 4 0,0 3 39,-2 5 1,1 3 0,3 11-1,1 3 1,1 1 0,1 2-1,4 6 1,1 1-125,4 3 0,1 1 0,1 2 1,2 1-1,0 1 0,2-2 1,1-6-1,1-1 128,2-5 1,3-4 0,4-10 0,3-4 0,1-4 0,2-3-1,2-6 1,2-2 8,1-6 0,3-3 0,26 26 1,7-17-1,-2-8-241,3-7 0,-1 3 0,-2-10 0,-7-5-518,-5-7 0,-5 0 0,-2-9 1,-5-4 539,-3-1 0,1 4 0,-3 0 0,5 1 0</inkml:trace>
  <inkml:trace contextRef="#ctx0" brushRef="#br0" timeOffset="748">1982 324 8525,'12'10'848,"-2"2"1,-10 12 0,0 5-227,0 8 1,0 4 0,0 5 0,0 2-666,0 3 0,0 7 0,0-5 0,0 1-144,0-1 1,0-10 0,0-6 0,0-1-1070,0-2 0,0-3 1256,0-9 0,0 0 0,0 0 0</inkml:trace>
  <inkml:trace contextRef="#ctx0" brushRef="#br0" timeOffset="1048">872 1261 8217,'-24'0'126,"-3"0"1,-2 0 559,2 0 1,10 0 0,5 2-280,3 5 0,4-2 0,14 7 0,16-2 94,16-5 0,22-3 0,21-2 0,16 0-354,-44 0 1,4 0 0,6 0-1,3-2 1,4-1 0,2-1-1,5-3 1,2-1-67,8-2 1,1 1 0,-2 1 0,1 1 0,8 1 0,0 0 0,-3 1 0,-1 0-53,-4 3 0,-1 0 0,-3 0 0,-2 1 0,-13 1 0,-2 0 0,-8 0 0,-4 0-197,33 0 0,-22 3 0,-27 4 0,-5 5-1019,-7 0 0,-7 7 0,-5-6 1187,-3-1 0,-18 7 0,1-7 0</inkml:trace>
  <inkml:trace contextRef="#ctx0" brushRef="#br0" timeOffset="2267">1677 2175 8078,'-14'-7'0,"-1"0"0,11-10 514,-4 2 0,6-4 0,4-3-223,6 1 0,4 1 0,9 3 0,4 3-129,4-3 0,-3 7 0,8 0 0,-2 3-122,-6 0 1,-2 0 0,-2 7-176,0 0 0,-10 9 0,-5 6 0,-4 7 77,-3 7 0,-10 2 0,-4 8 1,-6-5 132,-2-3 0,3 5 0,2-7 1,5-2 310,2-3 1,1-9 0,4-1 220,-2 3 1,-1-5-548,8 3 1,10-3-1,5 2-457,4-6 0,3-6 1,-1-2-1,1 0-1025,0 0 0,7 0 1422,0 0 0,10-19 0,-5-5 0</inkml:trace>
  <inkml:trace contextRef="#ctx0" brushRef="#br0" timeOffset="2449">2353 1979 10958,'0'22'293,"0"0"0,0 2 0,0 3 0,0 4-378,0 3-1,0 2 1,0 6 0,2-4-566,5-1 1,-4-11-1,4 3 1,-5-5-1656,-2-2 2306,0 0 0,0 0 0,0-1 0</inkml:trace>
  <inkml:trace contextRef="#ctx0" brushRef="#br0" timeOffset="2633">2461 1936 8078,'13'10'96,"-4"2"152,1 0 1,-8 7 0,8-4-1,-3 4 96,0 3 0,1 0 0,-6 2 0,3 5-323,2 7 1,8-2 0,-8 0-1,-2-3-497,-3-4 1,1 4-1,2-2 476,2-2 0,0-3 0,-7-2 0</inkml:trace>
  <inkml:trace contextRef="#ctx0" brushRef="#br0" timeOffset="2817">2157 1936 8078,'9'-22'132,"-4"3"0,10 2 0,2 2 187,2-2 0,3 5 1,2 0-1,5 2-100,7 6 0,5-6 0,3 3 0,2 2-175,5 2 1,-5 3 0,4 0 0,-4 3-1269,-2 4 1,-8-2 1223,1 9 0,-11 1 0,6 7 0</inkml:trace>
  <inkml:trace contextRef="#ctx0" brushRef="#br0" timeOffset="3133">2810 1979 8078,'22'0'265,"-8"10"0,-2 5 225,-2 4 1,4-5 0,-4 1 0,2 2-57,5 2 1,-5 1-1,0-3 1,0-3-83,1 3 1,-6 2-1,5 6 1,-2 1-56,-6 3 0,-1 0 0,-3-7 0,-3 0-289,-4 0 1,-5-8 0,-10-2-1,0-2-105,1-5 0,-1-5 0,0-8 1,0-8-120,1-11 1,1 0-1,3-9 1,5-5-129,3-8 1,-6 4 0,8-6-1,2 5 152,3 2 1,11 8 0,6 2 0,4 3 339,3 4 1,9 5 0,6 8 0,4 6-122,2 6 0,11 2 1,1 2-1,3 6-304,0 6 1,-7 6 0,5 1 0,-3-1 276,-5-6 0,-2 15 0,-2-5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00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2263 8097,'12'-22'-184,"-3"10"1,-9-7-1,0 4 231,0-4 1,0 4 0,3 3 0,2 0 1902,2 0-1386,0 7 1,0-2 0,3 14-240,2 8 0,-5 7 0,6 7 0,-1 7-55,0 5 0,-7 5 0,4 5 0,-1 4-149,-1 1 1,2 7 0,-4-5 0,3 5-389,-4 2 1,1-2 0,0-5-1,2-7-26,-2-5 1,5-5 0,-3-5 0,0-9-124,3-10 0,-5-10 383,9-14 1,-9-5-1,3-12 1,-4-3-13,4-2 1,-6-10 0,5 3 0,-4-5-58,-3-3 1,0 1-1,0-1 1,0-2-145,0-5 1,0 3 0,0-8 0,0 1 16,0-1 1,0 5 0,0-4 0,0 1 178,0 6 0,0 2 1,0 5-1,0 2 289,0 3 0,0 17 0,0-3 355,0 2 1,9 11-328,6 2 0,4 4 1,3 3-1,0 0-155,0 0 0,9 0 0,5 0 0,8 0-118,7 0 1,7 3 0,12 1 0,5 4 61,2-4 1,13-1-1,-39-4 1,2-1 0,4 0-1,2 0-11,6-1 1,1-2 0,-1-3 0,0-1 0,4 2 0,0 0 0,-2-2 0,-1-1-49,0-1 0,-1 0 0,-2 0 0,0 0 0,-1 1 0,-1 1 0,0 0 0,-1 1 166,-3 0 0,-2 1 0,39-5 0,-5-2 0,-11 4 177,-10 0 1,-1 8 0,-18-5-1,-8 4 342,-10 3-1767,-6 0 1,-16 0 1084,-18 0 0,-13 0 0</inkml:trace>
  <inkml:trace contextRef="#ctx0" brushRef="#br0" timeOffset="714">2788 85 8142,'22'8'0,"0"-1"-142,-1-2 0,1 7 0,0 2 0,0 8 513,-1 7 1,4 10-1,1 19 1,3 17-70,-2 14 1,-11-32 0,-1 3 0,0 5-1,-1 3 1,-1 2 0,-1 2-175,-3 5 0,-1 1 0,-3 4 1,-1 1-1,-3 7 0,-2 1 1,1 2-1,0 1-263,1-1 0,-2 0 0,-7-5 1,-3-2-1,-2-5 0,-3-2 0,-3-1 1,-3-1 157,-3-1 1,-1 0 0,0-5 0,-1-2-1,-3-4 1,-1-4 0,3-6 0,0-3-15,3-6 0,-3-3 1,-32 32-1,4 3 0,0-3 30,6-5 0,13-12 1,11-10-1,9-9-1115,10-10 0,4-5 1076,3-2 0,10-20 0,2-4 0</inkml:trace>
  <inkml:trace contextRef="#ctx0" brushRef="#br0" timeOffset="1391">3441 20 8614,'12'-10'493,"-2"8"0,-3-5 0,1 14 0,-4 7-251,-1 6 1,-1 4-1,3 3 1,2 4-133,-2 3 0,0 0 1,0 2-1,2-4-177,-2-1 0,-3-7 1,-2 5 145,0-5 245,0-2 0,0-15 1,0-11-177,0-16 0,0-9 0,0 0 0,0-7-139,0-5 1,8 4-1,1 1 1,1 0-161,0 2 0,7 3 0,-3 11 0,6 3 73,1 3 1,-6 9-1,2 0 1,2 10 39,0 9 0,15 13 0,-12 4 1,0 3-174,-5 5 0,2 0 1,-7 0-1,3-3-569,-1 3 0,-6-6 0,4 4 780,-3 1 0,-1-6 0,-8-1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30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1634 7978,'0'12'-80,"-2"5"1,-3-7 310,-2 2 0,-3 0 0,5 5 280,-2-3 0,0-6 0,7 6 203,0 3 1,0-5-346,0 3 1,2-11 0,5 4-1,8-6-240,4-2 1,5-7 0,3-3-1,2-2-73,-2-5 1,-1-2-1,1-5 1,4-3-103,3-2 0,-7-7 0,2 4 0,-7 1-77,-8-1 0,3-4 0,-7 5 0,-1-1-10,1 1 1,-5 2-1,-10 7 1,-5 0-97,-2 0 0,-2 8 0,-8 2 0,0 2 99,0 5 1,8 3-1,-1 4 1,-2 5 513,-2 8 0,5 12 0,2 4 0,2 3-51,5 5 1,-5 2-1,3 2 1,2 1-14,3-1 0,4 1 0,3-3 0,5-2-272,2-3 0,5-9 1,9-1-1,6-6-499,2-6 0,-5-7 1,7 5-1,0-2-509,-2-5 0,5-10 0,-8-5 0,1-2-369,-1-5 0,-2-4 1329,-7-8 0,10-5 0,1-10 0</inkml:trace>
  <inkml:trace contextRef="#ctx0" brushRef="#br0" timeOffset="181">959 1307 7978,'14'-14'129,"1"2"694,2 2 0,-5 3-282,2 7 1,-9 17-1,2 4 1,-4 6-178,-3 4 1,0-4 0,-3 9-1,-1 3-401,-4 2 0,-1-4 1,4-1-1,-5 3-609,-2 2 0,5-7 1,-5-3-1135,2 0 1,-7-9 1779,3 0 0,-6-10 0,-2-12 0</inkml:trace>
  <inkml:trace contextRef="#ctx0" brushRef="#br0" timeOffset="365">654 1416 7290,'19'-14'-55,"-4"-1"1,-3 10 0,-5-2 1226,8 5 1,4 2-1,3 2-750,0 5 1,-1 5-1,1 10 1,0 0-256,0 0 0,-1-1 1,1 1-1,0 0-461,0 0 0,0 0 0,-1-1 0,1 1 294,0 0 0,0 0 0,-1-1 0</inkml:trace>
  <inkml:trace contextRef="#ctx0" brushRef="#br0" timeOffset="583">1220 1590 7978,'0'22'79,"0"-7"0,0-1 0,2 3 467,6 2 1,1 6 0,8 1 0,-2 6-11,2 2 0,2-1 0,3 6 1,-3 0-532,-4 7 1,2-3-1,-10 8 1,-2-5-540,-3-2 1,-2-10 0,0-5-1,0-5 36,0-2 1,-2-10 0,-5-5-1,-8-7-152,-4-7 1,-3-8 0,0-14 649,0-7 0,1-15 0,-1-5 0</inkml:trace>
  <inkml:trace contextRef="#ctx0" brushRef="#br0" timeOffset="748">1220 1329 7978,'22'-31'0,"0"9"0,-1-2 0,4 9 681,4 5 1,-3 3 0,11 7 0,1 0-8,3 0 0,3 10 0,-1 2 0,-1 2-363,-6 1 0,-7 7 0,-15 7 0,-6 0-456,-6 2 1,-4-7-1,-8 5 1,-9-4-230,-8-4 1,-12 1 0,3-2-1,-5-6-808,-3-7 1182,11-4 0,-9-3 0,9 0 0</inkml:trace>
  <inkml:trace contextRef="#ctx0" brushRef="#br0" timeOffset="1444">2614 284 8109,'-3'-29'0,"-4"0"0,-7 2 202,-6 3 1,-2 12 0,-2 5 0,-2 9 193,-3 12 0,-10 13 0,3 26 0,-8 15-32,-7 17 0,28-37 1,0 3-1,-3 7 1,1 2-1,2 6 0,0 2-67,1 5 1,1 4 0,0 12-1,3 3 1,7-26 0,0 1 0,2 1-1,1 0 1,2 1 0,0 0-16,1-1 0,1 0 0,1-1 1,3 27-1,3-2 0,4-3 1,3-1-1,2-6 0,2-2 12,3-5 0,3-3 0,2-6 0,4-6 0,-1-13 0,3-4 0,30 32-1276,10-17 0,-3-15 0,5-14 0,-9-14-1495,-10-10 2477,-15-5 0,15 9 0,-5 4 0</inkml:trace>
  <inkml:trace contextRef="#ctx0" brushRef="#br0" timeOffset="1967">3180 785 8087,'-22'12'1709,"8"-3"65,-1-9-1242,10 0 0,8 0 0,18 0 0,16 0-246,11 0 1,10 0 0,15 0-1,7 0-456,4 0 1,6-2 0,4-5 0,5-5-633,1 0 1,-6-8 0,-14 6 0,-8-3-1186,-4 2 1829,-12-4 0,-3 7 0,-9-10 1</inkml:trace>
  <inkml:trace contextRef="#ctx0" brushRef="#br0" timeOffset="2331">3006 1133 8599,'-34'7'664,"5"1"-673,14-1 0,25-7 0,19 0 0,10-3 521,4-4 1,11 2 0,4-7-1,5 0-108,2 0 0,0 7 0,0-2 0,1 4-323,-1 3 1,-2 0-1,-5 0 1,-7 0-199,-5 0 1,-12 3-1,-8 4 1,-9 8-131,-9 4 0,-11 12 1,-11 8-1,-18 10-32,-14 9 1,-9 5 0,-11 2 0,1-2 181,0-5 0,2 2 1,5-11-1,9-6 559,11-4 0,8-20 183,16 3 1,16-15 0,18-2 0,9-7-61,5-5 0,9-8 1,8 8-1,-3 0-438,-2-3 0,8 7 0,4-4 1,2 5-176,-2 2 0,5 0 1,-7 0-1,-1 2-801,-4 5 1,-7-2 0,-10 10 0,-10 2-3386,-7 2 4214,-12 3 0,4 0 0,-9-1 0</inkml:trace>
  <inkml:trace contextRef="#ctx0" brushRef="#br0" timeOffset="2787">3354 2483 8292,'-22'-10'3253,"1"8"1,9 2-3095,4 15 1,13 4 0,5 3 0,2-3-430,5-4 1,-5 4 0,2-7 0,3 3-3258,3-1 3527,-8-9 0,7 14 0,-7-7 0</inkml:trace>
  <inkml:trace contextRef="#ctx0" brushRef="#br0" timeOffset="2880">3354 2309 8289,'-19'-15'793,"4"1"0,-4 7-299,4-8 1,6 8-495,1-8 0,16 1 0,4-8 0</inkml:trace>
  <inkml:trace contextRef="#ctx0" brushRef="#br0" timeOffset="3200">3746 2549 10651,'0'-13'1436,"10"4"0,4 9 0,8 0-1995,7 0 0,-5 0 1,8 0 558,-1 0 0,3 0 0,10 0 0</inkml:trace>
  <inkml:trace contextRef="#ctx0" brushRef="#br0" timeOffset="3347">4073 2418 7973,'-32'-12'397,"8"2"0,-5 8 1,2-3 116,-2-2 0,3-3 1,-8 5-1,0-2-661,0 2 1,8 3-1,-6 2 1,3 0 146,0 0 0,0-10 0,7-2 0</inkml:trace>
  <inkml:trace contextRef="#ctx0" brushRef="#br0" timeOffset="3548">4356 2157 7973,'12'9'549,"0"-4"0,-7 10 86,2 1 0,3 4 1,-5 2-1,2 2-448,-2 5 0,-3-5 0,-2 8 1,3-3-188,4 0 0,-5 9 0,8-4 0</inkml:trace>
  <inkml:trace contextRef="#ctx0" brushRef="#br0" timeOffset="4231">3637 66 8378,'0'22'759,"0"0"0,0-1 1,0 1-323,0 0 1,0 0-1,0-1 1,3 4-270,4 4 0,-2-12 0,7 4 0,-2-1-119,-6-1 1,-1-4 0,-1-3-67,5-3 0,-4-4 0,4-12-99,-4-8 1,4-14 0,0-7-1,0-5 48,3-3 0,2 8 1,7 0-1,-2 0 167,-2 2 1,-1 2 0,8 13 175,0 4 1,0 6 0,0 9 0,-1 4-101,1 11 0,-7 2 0,-1 19 0,1 3-1130,-3 2 1,7 3 954,-4-1 0,4 1 0,3-1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48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54 7999,'-22'-22'497,"7"8"-238,1-1 1,-1 13 0,-4 2 0,2 12 123,2 7 0,3 15 1,-5 10-1,3 14 62,-3 12 1,0 7-1,0 13 1,5 4-213,7-43 0,0 0 0,1 1 0,1 0 0,2 0 1,2 0-1,4 47-62,9-2 1,3-13 0,20-13 0,1-13-321,3-15 1,10-4-1,0-15 1,-5-7-286,-7-5 1,-8-5-1,-9-7 434,0 0 0,0 0 0,-1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49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8127,'-14'0'821,"-1"0"1,13 0-634,2 0 0,9 3 1,13 1-1,2 4-392,5-3 1,-2-3 0,7-2-1,0 0-889,0 0 1093,-8 0 0,15 0 0,-7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0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 8138,'-14'0'180,"2"2"0,-1 5 21,1 8 1,5 4 0,-7 3 0,-1 2-209,3 5 1,-7-2-1,7 7 1,-3 0-385,0 0 1,8-8 0,-7 3 0,-1-5-807,3-2 1197,2 0 0,1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9:15.3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304 22 8172,'22'0'0,"-8"0"0,1 0 0,-10 5 0,2 7 0,-5 12 441,-2 8 0,8 6 0,-1 10 1,-2 8-114,-3 7 0,-2 9 0,0 22 0,0 5-127,0 0 0,0-48 0,0-1 1,0 39-1,0-9-112,0-10 0,0-5 0,0-22 0,-2-12 1201,-6-11-1290,6-11 0,-17-9 0,7 0 0</inkml:trace>
  <inkml:trace contextRef="#ctx0" brushRef="#br0" timeOffset="434">1 543 8691,'24'7'0,"5"1"0,4 6 0,11-4 0,2-1 0,4 1 0,-2 4 0,10-6 0,0-4 0,-2-1 0,4-3 0,-12 0 0,-5-3 111,-4-4 1,-12-5-1,-1-10 1,-7 1-150,-4-1 1,-10 0 0,2 1 0,-5-1-563,-2 0 0,-2 3 1,-3 2 599,-2 3 151,0 9 0,7 5 0,0 14 1,0 6 198,0 1 1,2 1 0,3 0-1,2 2-118,-2 5 0,4-3 0,-1 8 0,-3 0-160,-3-1 1,5 4-1,0 4 1,-2-3-53,-2-2 0,-3-2 0,0 2-2191,0-7 1742,0-5 0,0-21 0,0-10 41,0-10 1,0-5 387,0 0 0,0 13 89,0 9 0,7 12 1,3 14-1,-1 3 2020,1-2-2109,7 6 0,-5 1 0,9 10 0</inkml:trace>
  <inkml:trace contextRef="#ctx0" brushRef="#br0" timeOffset="750">1346 912 8172,'0'-34'0,"0"5"0,0 5 0,-3 2 0,-4 3 0,-7 5 0,-6 2 0,-4 7 0,-2-2 247,-3 2 1,-10 12-1,6 7 1,-4 6 1372,1 1 1,2 11 0,-2 2 0,10 2-1152,9 0 0,0-7 1,10 5-1,2-3-218,3-5 1,4-1-1,5-6 1,8-2 7,4-3 0,3-9 0,2 2 0,2-4-1700,3-3 0,0-8 0,-7-1 0,0-3 276,-1-5 1,1 5 0,0-3 988,-1-2 0,-9 5 0,-2 0 422,0 3 0,-6-6-101,11 8 1,-3 2-336,2 12 1,-2-2 0,-7 10-506,3 2 695,-1 2 0,2 3 0,3-1 0</inkml:trace>
  <inkml:trace contextRef="#ctx0" brushRef="#br0" timeOffset="967">1671 1 7909,'-12'21'0,"5"1"0,2 12 0,0 9 0,-2 13 0,2 6 0,3 6 0,-1 4 0,-1 8 0,-4 4 0,1 10 0,7 0 0,-2-2 0,-5-3 0,4-12 0,-4-9 0,4-15-91,3-17 91,0-19 0,0-17 0,0-12 0</inkml:trace>
  <inkml:trace contextRef="#ctx0" brushRef="#br0" timeOffset="1150">1237 586 8172,'22'0'0,"-8"-2"0,1-3 0,2-4 0,2-3 0,12 4 0,6-6 0,4-1 567,2 3 1,10-7 0,5 7 0,5-2 97,2-1 0,0 8 0,-3-5 0,-4 2 1,-7 5-666,-15 3 0,5 2 0,-7 0 0</inkml:trace>
  <inkml:trace contextRef="#ctx0" brushRef="#br0" timeOffset="1616">803 131 8158,'-19'22'0,"2"-1"0,3 1 0,9 7 0,-5 2 0,3 3 0,0 5 0,0 14 0,7 12 0,0 12 530,0 7 1,0 5-1,0 3 1,0 2 101,0-2 1,0-6 0,2-8 0,3-13-108,2-12 1,0-17 110,-7-7-636,10-15 0,-8-4 0,8-10 0</inkml:trace>
  <inkml:trace contextRef="#ctx0" brushRef="#br0" timeOffset="2000">2214 1020 8219,'21'0'0,"1"0"0,-7 0 0,-1 0 0,3 0 0,-5 0 0,2 0 0,-9 0 0,5 0 0,-10 0 0</inkml:trace>
  <inkml:trace contextRef="#ctx0" brushRef="#br0" timeOffset="2081">2235 825 8214,'-9'-12'0,"6"-7"0,-16 7 0,7-10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0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8266,'12'22'513,"5"-1"1,-8 1-128,4 0 0,-6 0 0,7-1 0,1 4 31,-3 4 0,7-5 0,-4 5 0,4-5-298,3-2 0,7 0 0,0-3 0,-2-2-729,-3-3 1,0-6-1,3 4 1,2-3-422,-3-4 0,-1-2 1031,-4-3 0,1 0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0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20 7991,'-9'-12'2814,"6"5"-2304,-4 14 0,7-2-778,7 9 1,5-1 0,8 3-1,-3-3-1557,-3-4 1825,1-1 0,16 1 0,3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0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8138,'-22'0'-575,"0"0"575,10 0 0,2 0 0,10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0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7956,'14'0'546,"1"0"0,-8 0 0,7 0 0,3 0-757,3 0 0,1 0 1,1 0-1,2 0 211,5 0 0,-4 0 0,6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22 605 8150,'-12'-2'774,"4"-6"1,6 3 0,4-9 0,6-3-731,6-2 1,8-10-1,5-3 1,2-2-86,-3-4 0,6-1 0,-3 0 0,-3 3-92,-1-3 0,-4 5 0,1 0 0,0 0 50,0 1 1,-10 13 0,-3 1 0,-1 4 127,-1 3 0,0 10 0,-7 2 129,0 12 0,-7 10 1,-3 4-1,-2 6 100,-5 2 0,5-8 0,0 6 1,0-3-125,0 0 0,7 7 0,-5-7 1,3 0-185,0 3 0,0-8 0,7 5 1,0-5-142,0-2 1,2-8-1,5-2 1,8-2 134,4-5 0,5-5 0,3-10 44,2-11 1,0-1 0,-7-10-1,0 1 14,-1-5 0,1-3 0,0 0 0,-3 3-126,-4-3 1,2-2 0,-8 0 0,1 2-430,0 3 1,-3 9 0,-7-2 391,0 5 1,-2 12 0,-3 7 325,-3 10 1,-6 9 0,4 13 0,1 4 41,-1 3 0,3-5 0,7 5 0,0-2-88,0-6 1,2-1-1,5-4 1,8-1-195,4-6 0,5 3 1,3-10-1,4 1-584,3 1 0,-5-6 1,8 2-1,-1-8 643,-2-4 0,7-20 0,-7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0 8138,'22'0'182,"0"3"1,2 2-1,3 7 177,2 7 0,0 0 0,-7 20 0,-1 7 211,1 10 0,0 2 0,-3 5 0,-2 4 18,-2 1 1,-13 12 0,-2 5-1,-17 7-310,-17 0 1,-4 0-1,9-46 1,-3 0 0,-1 2-1,-2 0-436,-3 2 1,-1 0 0,0-1-1,1 1 1,-1 0 0,0-1 0,1-4-1,-1-1-610,0-2 0,0-1 1,-24 26-1,3-4 768,11-17 0,6-7 0,16-17 0,1-10 0,-3-7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5:59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66 175 8053,'-14'-2'1008,"-1"-6"0,3-4 150,-3-10 0,6 1-758,9-1 1,2 7 0,5 1 0,8-1-188,4 3 1,3 0-1,0 7 1,2-2-30,5 2 1,-5 3 0,5 2 0,-4 0-75,-4 0 0,1 0 0,0 2-222,0 6 1,-10-4 0,-5 13 0,-5 5-197,-2 5 0,0 4 0,-2-4 1,-3 2 112,-2-3 0,-8-1 1,6-4-1,-1 1 236,0 0 0,3 0 241,7-1 1,0-6 0,3-3 0,4-2-298,7-5 1,8-3 0,5-2 0,4 0-715,3 0 1,-5 0 728,7 0 0,1 0 0,6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1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1068 349 7729,'-15'-7'63,"1"-1"0,2-1 0,-5 4 669,2-3 1,8 1-172,-8 7 1,8 0 396,-7 0-490,9 0 0,-2 0 0,16 0-73,13 0 1,9 0-1,18 0 1,9 0-350,14 0 0,23-7 0,-41 2 1,3 0-1,7 0 0,3-2-89,7-1 1,2-1 0,7 2 0,3 0-1,6-3 1,0 0 0,1-1 0,0 1-194,3 1 0,0 1 0,-6-3 1,-1 2-1,-4 5 0,-1 1 1,-8 0-1,-2 1 351,-6 1 1,-1 0 0,-3 1-1,-2 0 1,-8 0 0,-1 0 0,46 2 324,-12 5 0,-17-4 0,-14 4 0,-3-2 551,-4 2 1,-13-4-1507,-7 4-109,-15-5 1,-14-9 0,-14 0-1,-8 2-4216,-7 3 4840,-5 2 0,-9-10 0,-1-2 0</inkml:trace>
  <inkml:trace contextRef="#ctx0" brushRef="#br0" timeOffset="485">1590 1046 8179,'-21'-8'333,"-1"-1"345,0-3 1,10 4-54,5-6 1,7-1-1,7-6-118,7-1 1,13 7-1,2 3 1,0 2-128,3 6 1,-1-6 0,8 3 0,-5 2-93,-3 2 0,1 3 0,-6 0-60,3 0 0,0 0-480,-7 0 1,-10 3 0,-5 4 0,-7 5-286,-7 0 0,-5 8 0,-12-6 0,-3 6 35,-2 1 0,-10 1 0,6 0 0,-1 0 186,5-1 0,4-6 1,4-3-1,-1 0 483,0 0 0,8-5 330,-1 8 0,13-10 0,2 2 0,12-4-48,7-3 1,13 0 0,4 0 0,5 0-227,3 0 0,-1-3 1,1-2-1,-1-2-901,1 2 1,-8-5-1,0 3 1,1 2 677,-3 3 0,-3-8 0,-9-2 0</inkml:trace>
  <inkml:trace contextRef="#ctx0" brushRef="#br0" timeOffset="836">2353 784 8495,'14'0'2313,"1"0"-1683,2 0 0,-5 10 1,2 5-1,1 4-204,-3 3 1,5-1-1,-8 1 1,1 0-335,0 0 0,-3 7 0,-7 0 0,0-3-191,0-1 0,-2-11 0,-3 1 0,-7-1-77,-8-2 0,3-2 0,-12-10 1,5 0-6,2 0 1,1-10 0,-1-4 0,0-6 48,0-1 1,3-11 0,2-4 0,5-5-201,2-3 1,3 1-1,7 2 1,2 2 196,6 3 0,-4 2 0,13-3 0,5 11 204,5 9 1,2 0 0,-5 10 0,3 2 175,2 2 1,7 6-1,-5 2 1,1 4-244,-1 3 1,6 3-1,-8 4 1,-3-2-1060,-2-2 0,-2-1 1057,0 8 0,0 0 0,0 0 0</inkml:trace>
  <inkml:trace contextRef="#ctx0" brushRef="#br0" timeOffset="1219">2788 632 8179,'12'-3'16,"-2"-1"0,-3-6 314,0-2 0,10 5 1,-2-8-1,4-2 0,3-2 0,0-1 0,2 3 116,5 3 0,-5 2 0,5-3 0,-2 6 53,2-1 1,-5 8 0,5-6-126,-5 6 0,-2 2-280,0 0 1,-10 10 0,-7 4 0,-10 5-34,-10 3 1,-4 7 0,-3 0-1,1 0-144,-1 3 1,0-8 0,3 5 0,2-5 218,2-2 0,10-7 130,-2-1 0,14-9 1,8 2-1,7-4-408,7-3 0,5-3 0,9-4 0,3-8-365,5-4 0,2 0 1,8 2-1,-6 5-1174,-2 2 0,6-5 1681,-9 8 0,11-19 0,-6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3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22 8208,'10'-12'359,"-7"2"0,13 29 1,-6 13-1,2 14 5,5 12 1,5 24-1,-8-34 1,1 1-1,3 7 1,0 2-208,3 6 1,-1 2-1,2 2 1,0 0-1,0 6 1,0 2 0,-1 1-1,-1 1-256,-1-1 1,-2 1 0,-4 6-1,-4 1 1,-5-1 0,-3-1-1,-4-3 1,-4 0-89,-5-5 1,-5 0-1,-4 0 1,-4 0-1,-9-2 1,-5-1-1,-1 2 1,-2-1-47,-3 1 0,-2-2 0,3-2 0,-1-2 0,-2-7 1,-1-1-1,4-5 0,1-2-70,3-3 1,0-3 0,6-7 0,3-2 0,-15 25 302,14-18 0,-1-8 0,18-8 0,1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6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22 371 7945,'15'0'49,"0"-3"143,1-4 1,6 2-1,5-9 1,4-3-160,3-3 0,2-4 1,8-3-1,0-2-54,-1 3 0,-9-1 1,-5 1-1,-5-3-57,-2 2 0,-10 3 30,-5 2 1,-14 3-1,-10 4 1,-7 8 7,-5 4 0,-7 6 0,4 2 0,1 4 173,-1 3 1,-4 3 0,5 7 0,-1 0 200,1-1 0,2 11 0,7 2 0,0 4 63,0 6 1,3-3 0,4 15-1,8 2-135,5 5 1,4-5 0,5 7 0,10-12-337,10-7 1,14-5-1,12-4 1,3-11-385,4-9 1,11-7 0,1-13 0,-2-4 457,-2-7 0,-3-15 0,1-5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9:20.257"/>
    </inkml:context>
    <inkml:brush xml:id="br0">
      <inkml:brushProperty name="width" value="0.08" units="cm"/>
      <inkml:brushProperty name="height" value="0.08" units="cm"/>
      <inkml:brushProperty name="color" value="#004F8B"/>
    </inkml:brush>
    <inkml:brush xml:id="br1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326 673 8920,'-10'-21'-55,"-2"-1"1,-2 3 41,0 4 0,9-4 0,-5 7 0,3-3 6,0 1 0,-10 9 18,2-2 1,3 14 0,-2 8 0,-1 6 184,3 8 0,-7 5 0,4 12 1,-1 4 59,1 8 1,-4 5-1,4 2 1,-2 2-118,3 6 0,-3 4 0,10 12 1,2 3 1,3 2 0,2 0 0,2-7 0,5-3-121,8-4 0,4-11 0,3-16 1,-1-14-1239,1-12 0,0-8 0,0-14 1215,-1 2 0,1-9 1,0-11-1</inkml:trace>
  <inkml:trace contextRef="#ctx0" brushRef="#br1" timeOffset="251">782 521 8388,'12'-9'0,"0"6"0,-5-1 0,8 8 0,-6 11 0,-2 14 0,-2 7 0,3 5 0,-6 10 0,5 4 0,-4 5 0,-3 8 0,0 9 0,0 0 0,-3 3 0,-4 2 0,2 4 0,-9-13 0,-1-6 971,3-7 0,-5 1 1,8-11-1,-1-4 354,0-7-1325,-7-8 0,5 0 0,-9 3 0</inkml:trace>
  <inkml:trace contextRef="#ctx0" brushRef="#br1" timeOffset="453">1064 1433 8563,'7'-15'-2,"0"1"0,10 9 0,-2-2 0,4 4 1,3 3 0,7 0 0,2 0 0,5 0 1,10 0 0,-3 0 0,8 0 0,4-9 0,1-3 0</inkml:trace>
  <inkml:trace contextRef="#ctx0" brushRef="#br1" timeOffset="585">1628 1194 8422,'-43'-14'-93,"-1"-1"1,-6 10 0,-1-4 0,3 1 78,2 1 1,3 0 0,-3 7 0,-2 2 13,-3 6 0,3 4 0,9 7 0,5-2 0,3-3 0,2-2 0,7 3 0,1 4 0,-1-7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7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19 8193,'-10'-12'417,"1"5"1,-8 14 0,5 8-348,2 4 0,-5 3 0,8 0 0,0 2-219,-3 5 0,5-2 0,-7 7 0,0-1-292,0 1 1,0-7 0,-5 2 440,3-5 0,-1 8 0,-7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7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7750,'12'10'313,"0"-5"0,-5 9 0,8 3 195,4 2 1,3 13-1,2 4 1,3 5-256,2 3 1,9-1 0,-1 1-1,4-3-531,2-5 1,-6 3 0,-1-10-1,0-2 278,-2-3 0,7 7 0,-7 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8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0 8402,'-22'0'518,"7"0"1,1 0-714,-3 0 1,7 3-894,3 4 1088,5-5 0,2 18 0,0-8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8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153 349 10094,'7'-15'984,"3"3"1,2 0-1031,5 0 1,0-3 0,-1-4-1,-1 2-188,2 2 1,2 1 0,1-10 0,-3-3-45,-3-2 1,-9 7-1,2 8 1,-4-3-274,-3-3 0,-3-1 0,-4 1 376,-8 6 0,-4 4 1,-3 10-1,-2 0 295,-5 0 0,5 10 0,-8 7 0,3 7 188,0 5 1,0 17-1,8-3 1,1 3 151,6 0 0,-3-2 0,9 2 1,4 0-60,1-3 1,13 6 0,7-15-1,9 0-406,11-5 0,4-8 0,5-6 0,2-8-514,3-4 0,2-6 1,-4-4 518,1-8 0,1-14 0,-7-5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18 8178,'-2'-12'405,"-3"7"1,-5 12-64,-2 15 0,-3 2 0,-6 12 0,-1 3-262,0 2 0,3 3 1,2-1-1,2 1-547,-2 0 0,-2-3 1,-3-3-1,3-4-418,4-2 1,-2-3 884,10-7 0,-10-10 0,5-3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9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8116,'2'15'-27,"3"-1"392,2 3 1,10 3 0,-2 2 0,4 2-282,3 5 0,2-3 1,3 11-1,2 1-451,-3 4 1,6-6-1,-1 0 367,3 3 0,2 2 0,8 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9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10290,'22'0'366,"0"0"0,2 0-679,5 0 1,-3 7 0,11 0-1,-1-2-156,-2-2 1,7-3 468,-5 0 0,15 9 0,5 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09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66 8236,'-10'-20'0,"-4"6"0,-6 4 277,-1 1 0,-11 6 0,-4-4 0,-5 5-250,-3 2 1,1 2 0,-3 3-28,-5 2 0,5 20 0,-7-3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0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0 480 7899,'0'-22'529,"3"7"0,4 1-203,8-3 0,11-2 0,6-3 1,-1 0-327,1 0 1,6-7-1,-1-2 1,4-1-166,2 1 0,-6-6 0,-4 6-86,-1-3 0,-5 8 0,-13-3 0,-9 7-135,-10 7 1,-7 6 0,-10 9 0,-2 0 220,-5 0 0,-2 0 0,-8 2 0,3 5 545,-3 8 1,5 4-1,0 3 1,3 0-41,4-1 0,5 8 0,5 0 1,5 1 83,2 1 0,3-7 1,7 8-1,0-3-154,0 0 0,12 0 1,8-7-1,9-3-703,5-5 0,4-4 0,11-10 433,2 0 0,9-10 0,-4-2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0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0 153 8241,'22'-22'-70,"0"1"1,0-1 0,0 2 640,-1 6 1,1-3-1,0 10 1,0-1-103,-1-1 1,1 6 0,0-4-94,0 5 0,-8 11-471,1 6 0,-10 4 0,2 3 0,-5 0 1,-2 0 0,-2-3 0,-3 0 0,-5 1-71,-2 4 0,-2 2 0,-8-4 0,3 2-6,4 5 0,-4-4 0,4 4 1,-4-5 440,-3-2 0,8-1 1,-1-1-1,1-3 342,1-3 1,4-6-625,9 6 0,2-9 1,8 2-1,12-7-620,11-7 1,9-5 0,4-12 0,2-3-1067,3-2 1698,9 0 0,-4-12 0,9-5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04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31 8120,'-15'0'0,"1"0"0,9 3 0,-2 4 0,4 8 0,3-1 0,0 5 0,0 5 1022,0 0 1,0 1-1,0-4 1,3 1-513,4 0 0,-2-1 0,7 1 0,0 0-177,0-1 0,-5 1 0,5 0-333,-2 0 0,7-10 0,-5-3 0</inkml:trace>
  <inkml:trace contextRef="#ctx0" brushRef="#br0" timeOffset="201">239 205 9562,'22'10'1749,"-1"-8"1,1 5-1396,0-4 0,0-3 0,-1 0-354,1 0 0,0 0 0,-1 0 0</inkml:trace>
  <inkml:trace contextRef="#ctx0" brushRef="#br0" timeOffset="450">760 31 8120,'12'-9'0,"0"4"0,-5-10 0,-4 13 0,4 2 747,-5 12 0,-2 7 1,-2 3-1,-3 0-322,-2-1 1,-8 8 0,8 3 0,0-1-177,-3 0 1,5 1 0,-7-6 0,3 3 187,4-2 1,-5-3-438,3-2 0,-10-1 0,5 1 0</inkml:trace>
  <inkml:trace contextRef="#ctx0" brushRef="#br0" timeOffset="651">565 53 8120,'2'12'0,"5"-5"0,-4-2 0,4 2 0,2-2 0,1 10 0,2 2 0,5 2 0,2 3 0,3-1 0,0 1 658,-1 0 1,8-1 0,0-1 0,-2-3 1223,-3-3 0,-2-2 0,-1 5-1882,1-3 0,0-9 0,-1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0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1 8485,'-22'0'307,"8"2"0,2 5 1,0 5 223,0 1 1,7 6 0,-5-2 0,3 7-381,0 5 1,-3 3 0,5-3 0,-5 4-454,-2 1 0,7 5 0,-4-7 1,1-1-672,1 0 1,-7-2 972,6-7 0,-9 0 0,5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1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8282,'0'-21'1183,"10"11"0,5 10-625,4 12 1,12 7 0,6 6-1,4 1-281,2 3 1,3 10-1,5-5 1,5 2-476,0 1 0,-1-8 0,-6 4 198,1-1 0,1 7 0,-7-6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5.4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196 545 8156,'10'-12'832,"-8"-8"1,10 18 0,-7-3-317,2 10 0,1 7 0,-6 12 1,3 5-142,2 7 0,3 6 1,-5 1-1,2 1-216,-2-1 1,4 1-1,-1 2 1,-3 2-557,-3 3 1,-2-7 0,0-11 0,0-1-3049,0-6 3445,0 8 0,0-9 0,0 6 0</inkml:trace>
  <inkml:trace contextRef="#ctx0" brushRef="#br0" timeOffset="181">588 371 8156,'15'9'1318,"-1"8"-902,3 10 0,-7-1 0,-3 11 0,-2 1-65,2 4 0,-4 1 0,4 1 0,-5-3-447,-2-5 0,3 5 0,1-5 0,4 3-469,-3-3 0,-3 3 565,-2-10 0,-10 0 0,-2-7 0</inkml:trace>
  <inkml:trace contextRef="#ctx0" brushRef="#br0" timeOffset="382">0 567 8156,'22'-13'63,"0"-6"1,2 7-1,7-3 302,13 1 0,9-1 0,15-6 1,4-1 423,8 0 0,12 0 0,3 1 0,-3 1-315,-3 6 0,-2-3 0,0 9 0,-2 4-709,-5 1 0,-8 3 0,-16 3 235,-12 4 0,-1 5 0,-9 10 0</inkml:trace>
  <inkml:trace contextRef="#ctx0" brushRef="#br0" timeOffset="2132">261 1764 8226,'-12'3'436,"3"1"1,1 6 228,1 2 1,0-5-1,7 8 1,2 2-340,6 2 1,-4-4 0,11-1-1,4 3-621,8 3 0,-3-8 0,5-5 295,-5-5 0,8 8 0,2 2 0</inkml:trace>
  <inkml:trace contextRef="#ctx0" brushRef="#br0" timeOffset="2322">261 1546 8226,'-14'-2'114,"-1"-5"466,-2-8-580,8 6 0,-1-11 0,10 8 0</inkml:trace>
  <inkml:trace contextRef="#ctx0" brushRef="#br0" timeOffset="2481">697 1873 9125,'14'0'2647,"1"0"-2595,2 0 0,-5-7 0,3 0 0,4 2-418,8 2 366,-3 3 0,17 0 0,-7 0 0</inkml:trace>
  <inkml:trace contextRef="#ctx0" brushRef="#br0" timeOffset="2631">958 1764 8226,'-41'0'140,"2"0"1,3 0 247,-3 0 0,6 0 0,-4 0 0,1 0 130,2 0 1,0 0-1,8 0-478,-3 0-40,0 0 0,16 0 0,4 0 0</inkml:trace>
  <inkml:trace contextRef="#ctx0" brushRef="#br0" timeOffset="2797">1263 1568 8877,'7'15'0,"1"-1"665,-3 3 0,4 3 0,-2 1 0,-2 1-305,-2 0 0,-3 0 1,0-1-1,0 1-1122,0 0 1,2 2-1,3 3 762,2 2 0,0 0 0,-7-7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19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0 153 8238,'7'-15'120,"3"1"138,2-3 1,-4 5 0,4-3 0,0 1 50,0 1 0,2-3 1,8 6-1,0 0 31,0 0 0,-1 3 0,1 7 0,0 0 114,0 0 0,0 0-314,-1 0 0,-1 3 1,-6 4-1,-7 7-44,-4 6 1,-6 2 0,-4-1 0,-7 1-288,-6 0 0,-4 2 0,-2 3 0,-6 2-197,-2-3 1,8-1 0,-3-6 0,4-2 307,4-3 1,6-9-1,3 5 1,0-3 207,0 0 0,9 1-59,3-8 0,10 0 0,14 0 1,3 0-128,2 0 0,10 0 58,-3 0 0,15 0 0,4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20.0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66 174 8195,'0'-12'3636,"3"3"-3224,4 9 1,5 0 0,10 0 0,-1 0-423,1 0 1,2 0 0,3 0 0,5 0-1998,1 0 2007,-6 0 0,24 0 0,-5 0 0</inkml:trace>
  <inkml:trace contextRef="#ctx0" brushRef="#br0" timeOffset="169">545 22 8195,'-31'-10'459,"7"8"0,-8-5 0,3 4-118,0 3 1,-10 0 0,3 0 0,-5 0-292,-3 0 0,8 0 0,0 0 0,-1 0-1303,4 0 1253,1 0 0,1 10 0,-3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25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107 937 8125,'-22'0'141,"0"0"525,1 0 1,6 0 253,1 0-705,9 0 0,-2 0 0,14 0 0,7 0-92,6 0 0,1 0 0,1-2 0,0-3-66,0-2 0,7-8 0,0 5-210,-3-2 0,-1-2 0,-4-6 0,-1 4-400,-6 1 0,3 0 1,-7-6 167,2-1 1,-7 0 0,2 0 164,-4 1 0,-3 6 0,-3 3 150,-4 2 0,-5 3 1,-8 9-1,4 6 216,1 6 0,0 6 0,-6 4 0,1 2 263,6 3 1,-6 8 0,8-6 0,-2 3 127,-1 5 0,10-5 0,-2 2 1,5 0-252,2-2 1,2-2 0,5-13-1,8-2-550,4-3 1,10-9 0,3 2-1,2-4-1141,4-3 1,-4-12 1404,3-10 0,9-9 0,9-13 0</inkml:trace>
  <inkml:trace contextRef="#ctx0" brushRef="#br0" timeOffset="231">847 1 8213,'-21'12'52,"6"7"0,1-4 0,-3 7 380,-3 7 0,6-5 0,-1 7 1,-2 1-241,-2 4 0,-3 3 0,3-1 1,2-4-513,2-2 1,8 4 0,-5-7-1,0-2-525,0-3 0,7-10 279,-2 1 0,4-13 566,3-2 0,-9-9 0,-3-13 0</inkml:trace>
  <inkml:trace contextRef="#ctx0" brushRef="#br0" timeOffset="397">477 88 8346,'22'-10'829,"0"10"0,0 10 0,2 12 1,2-1-607,3 1 1,3 7 0,-6 3-1,6-1-448,2 1 1,2 4 0,8-7 0,-1-2-104,1-3 328,-10-2 0,16-1 0,-4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35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1351 8318,'-12'0'2365,"5"0"-2225,14 0 0,7-8 0,13-1 0,4-3-225,3-5 1,-7-3-1,4-1 1,-2 1 74,0 6 1,0-6 0,-7 6-1,-2-6-119,-6-1 0,3-1 1,-10 0 22,-2 0 0,-2 8 0,-6 2 0,-4 0 78,-8-1 1,-6 9 0,-6-4 0,-5 6 272,-1 2 0,4 2 1,-5 6-1,0 9 57,0 9 1,7 1 0,-2 9 0,3 3 33,-3 2 1,4 10-1,-1 0 1,6-1-4,6 4 0,9-11 0,0 3 0,10-10-173,10-4 0,14-10 0,9-10 0,11-3-308,9-4 1,5-12-1,2-5 1,0-5-537,1-5 1,-8 5 683,0-12 0,10-5 0,9 0 0</inkml:trace>
  <inkml:trace contextRef="#ctx0" brushRef="#br0" timeOffset="2566">1258 22 8085,'-14'-7'50,"-1"0"1,1-1 497,-8 8 1,0 3-1,3 4 1,2 10-164,3 10 0,-1 7 0,-7 12 0,0 2 87,1 3 1,1 9-1,3 1 1,5 6-63,3 6 1,1 0-1,8-10 1,3-5-133,4-8 0,5-4 0,10-2 0,2-3-483,5-5 0,-5-4 0,5-13 0,-4-2-1104,-4-2 1,1-3-1,0 2 1309,0-6 0,9 4 0,3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38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370 196 7522,'13'-9'-394,"-1"6"0,-8-6 2687,4-1-762,-1 7-1175,-7-6 1,-7 18-1,-3 6 1,0 4-180,1 3 1,-6 2 0,5 3 0,-2 2-120,-5-2 0,8 4 0,-1 1 0,3-1-471,0 0 1,-8 1 0,5-6 0,1 4-822,-1-4 1,0-9 1233,3-2 0,-5-1 0,-10 8 0</inkml:trace>
  <inkml:trace contextRef="#ctx0" brushRef="#br0" timeOffset="126">0 131 8252,'0'15'123,"3"-3"174,4-3 1,-2 8 0,7-2 0,0 4 197,0 3 1,3-5-1,6 2 1,1 5-158,0 1 1,2-1-1,3-2 1,2-1-191,-3 1 1,6-7-1,-3-1 1,-3 3-882,-1 2 0,-4-4 733,1-1 0,0 1 0,0 7 0</inkml:trace>
  <inkml:trace contextRef="#ctx0" brushRef="#br0" timeOffset="376">566 349 9302,'3'-12'1157,"4"4"0,5 6 1,10 2-1,0 0-1320,0 0 0,9-2 1,3-3-1,2-3-454,0 4 0,1 1 0,4 1 0,-5-3 617,-7-2 0,5-10 0,0 5 0</inkml:trace>
  <inkml:trace contextRef="#ctx0" brushRef="#br0" timeOffset="610">806 109 8308,'-10'12'480,"1"8"0,-8-8-20,2 0 1,10 7 0,-2-4-91,5 4 1,2 5-1,0 3 1,0 2-100,0-2 0,0 4 0,0 1 0,0-1-307,0 0 1,2 1 0,3-6 0,2 4-405,-2-4 1,5-2-1,-1-2-2583,3 0 3023,-7-10 0,15 7 0,-8-7 0</inkml:trace>
  <inkml:trace contextRef="#ctx0" brushRef="#br0" timeOffset="810">1285 44 8252,'-10'22'-23,"-2"-1"1,-2 1 488,-1 0 0,8 0 0,-5 2 0,0 3-133,0 2 1,7 0-1,-2-5 1,2 2-385,-3 4 1,6-1-1,-5-8 1,4 1-949,3 0 1,0 0 998,0-1 0,-9 1 0,-3 0 0</inkml:trace>
  <inkml:trace contextRef="#ctx0" brushRef="#br0" timeOffset="1009">1067 0 8252,'8'22'26,"-1"0"1,0 0 209,3-1 1,-5 1 0,9 0-1,5 0 306,8 0 1,-3-1 0,8-1 0,-1-3-250,5-3 1,3 1-1,0 6 1,-5-1-787,-3-6 1,6 6 492,-8-6 0,9 6 0,-4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41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22 8274,'2'-12'-164,"6"5"1,4 5 0,10 6 740,-1 11 0,-6 2 0,-1 19 0,1 3-209,-3 2 0,5 10 1,-10 2-1,0 3-185,3 4 0,-7 10 0,4 3 1,-7 0-310,-7 2 0,-6-8 1,-8 8-1,-4-4-122,-4-6 0,5 3 1,-5-18-1,3-1-1699,-3-3 1947,4-3 0,-6 1 0,9-1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44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0 327 9663,'22'-9'227,"0"6"1,-1-6 0,4-1-84,4-5 1,-3-4 0,10-3 0,3 0-305,2 1 0,0-1 0,-2-2 0,-5-3 11,-3-2 1,-9 2 0,-10 11-1,-2 1-213,-5-2 1,-5 7 79,-7 3 0,-8 5-1,-12 4 1,-4 5 283,-3 8 1,5 4 0,-5 5 0,3 3 408,4 2 0,-4 3 0,2-6 0,5 6 100,7 2 0,0-5 0,9 4 1,4 1-139,1 0 1,3-7-1,3 2 1,4-5-191,7-2 1,8 0 0,7-1 0,7-1-697,6-6 1,8-4 0,4-10-1,1-3 514,6-4 0,11-15 0,6-11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38.3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324 457 8394,'-10'-34'0,"5"2"0,-9 11 0,-1 9 0,-6 7 0,-1 10 0,0 9 0,0 13 0,3 4 0,5 3 0,-6 9 0,6 10 0,-3 3 886,3 4 1,-3 3 0,9 2 0,4 2-440,1 5 1,3 3-1,3 5 1,1-10-346,4-10 1,16-7 0,-2-12-1,4-7-173,5-13 1,-4-8 0,7-16-1,-1-7-487,1-11 1,-7-11 0,2-13 0,-5-4 289,-3-1 0,-6-11 0,-1 4 0,1-4 405,-3 3 1,-3 3 0,-9 7 0,-2-5 164,-5-3 1,-5 15 0,-12 0 0,-5 5-372,-7 2 1,-5 15-1,-3 0 1,1 7-210,-1 7 1,8 3-1,3 4 1,1 5 182,6 8 1,11 11 0,6 6 0,1 1-48,1 6 0,-3-1 0,6 1 0,-4-3-170,4 3 0,4-8 0,4-2 0,6-2 513,2 1 0,5-13 0,12-1 0,7-9-493,5-5 0,2-2 1,3-5-1,2-8 292,3-4 0,0-12 0,-8-3 0</inkml:trace>
  <inkml:trace contextRef="#ctx0" brushRef="#br0" timeOffset="734">779 131 8334,'0'-22'0,"0"1"0,-7 6 0,-3 3 0,-2 2 0,5 3 0,-5 10 287,2 4 0,-6 5 0,3 10 0,-1 2 104,0 5 1,6 4-1,-4 11 1,0-3-268,0-5 1,7 5-1,-2-7 1,5 2-145,2 0 0,2-12 0,5 0 1,8-9-234,4-6 1,3-1-1,-1-11 1,1-4 235,0-8 1,0-11-1,-3-5 1,-2-1 76,-3 1 0,-9-8 1,2 3-1,-4-2 116,-3 1 0,0-1 0,-3 9 0,-2 0 10,-2-2 0,-7 7 0,4-5 0,-2 7-466,-5 7 1,5 6 279,-2 9 0,-1 0 0,-7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43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44 262 8294,'-15'0'1866,"1"0"-694,9-10-886,-5 8 0,13-8 0,6 10 0,11 0-217,6 0 1,13 0-1,-3 0 1,5 0-608,3 0 1,-1 0 0,1 0 0,2 0 537,5 0 0,-5 0 0,7 0 0</inkml:trace>
  <inkml:trace contextRef="#ctx0" brushRef="#br0" timeOffset="182">22 44 7239,'10'-12'70,"2"3"1,9 9-1,4 0 274,4 0 1,7 0-1,15-3 1,7-2-763,5-2 418,2 0 0,10 7 0,3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49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44 9254,'14'0'617,"1"0"1,2 0-366,2 0 0,12-7 0,6 0 0,4 2-133,2 3 1,11 2 0,1 0-1,3 0-715,0 0 1,-2 0 595,2 0 0,5-10 0,-7-2 0</inkml:trace>
  <inkml:trace contextRef="#ctx0" brushRef="#br0" timeOffset="366">153 219 8495,'0'-22'-740,"3"2"1056,4 6 1,5 2-1,10 7 1,0-2 302,-1 2 0,11 2 0,2 3 0,2 0-654,0 0 0,-7 3 0,5 2 0,-2 4-20,-6 3 1,-9 1-1,-5 4 1,-2-3-117,-5 3 0,-3 2 1,-4 3-1,-8 0-80,-12 0 0,1 2 0,-11 2 0,1 4 116,-6-4 0,-4 1 1,-2-1-1,2 3 81,4-2 0,-1-5 0,9-5 0,2-5 389,3-3-57,12 8 0,12-14 0,17 4 0,9-4 165,11-3 0,1 0 0,1 0 0,-3 0-215,3 0 0,2 0 0,3 0 0,-3 0-1106,-5 0 1,3 0 877,-10 0 0,10 9 0,-6 3 0</inkml:trace>
  <inkml:trace contextRef="#ctx0" brushRef="#br0" timeOffset="683">110 915 10671,'0'13'1587,"2"-1"-2083,6-5 0,1-2 0,8 7 496,-2-3 0,-1-1 0,8-8 0</inkml:trace>
  <inkml:trace contextRef="#ctx0" brushRef="#br0" timeOffset="831">88 741 8363,'-22'0'101,"0"-7"0,3-3 1394,5-2-1786,4 7 1,12-4 290,6 9 0,4 0 0,9 0 0</inkml:trace>
  <inkml:trace contextRef="#ctx0" brushRef="#br0" timeOffset="1166">393 1003 8083,'-12'-22'1910,"2"7"386,10 1-923,0 9-1013,0-5 1,10 10-1,4 0-669,6 0 1,-6 0 0,1 0-1,2 0-731,2 0 1,3 0-1,0 0 1040,-1 0 0,1 0 0,0 0 0</inkml:trace>
  <inkml:trace contextRef="#ctx0" brushRef="#br0" timeOffset="1764">306 850 8350,'-15'0'1619,"1"0"-1282,9 0 0,5 0 1,14 0-1,8 0-304,7 0 1,-2-7 0,7 0 0,0 2-295,0 2 0,-8 3 261,3 0 0,5 0 0,0 0 0</inkml:trace>
  <inkml:trace contextRef="#ctx0" brushRef="#br0" timeOffset="2014">850 828 12381,'15'3'-164,"-1"4"1,-6-2 0,4 9 0,0 3 163,0 3 0,2 1 0,8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52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8188,'14'-8'0,"-1"-1"0,-1-1 164,0 0 1,2 1-1,8 4 208,0-2 0,0-3 0,-1 5-147,1-2 1,0-1-1,0 8 1,-1 0-177,1 0 1,0 0-1,0 0 38,0 0 1,-10 10-149,-5 5 0,-7 2 1,-7 0-1,-8-5 271,-4-3 1,-1 1 0,4-5 0,1 2 405,-2-2 0,-2 5 346,-3-3-686,0 10-639,10-5 1,12 7-1,15-4 1,4-8-2412,3-5 2774,9-2 0,3 10 0,10 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53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23 9488,'-22'9'516,"7"-1"0,1 11 1,-3 5-189,-3 0 0,-1 8 0,-1-1 0,0 3-283,0 5 1,1-1 0,-1 1 0,2-5-610,6-2 0,-3-3 0,7-8-2224,-2 1 2788,-2-10 0,-8-2 0,0-10 0</inkml:trace>
  <inkml:trace contextRef="#ctx0" brushRef="#br0" timeOffset="70">0 1 8173,'15'0'0,"-3"2"705,-3 5 0,1-2-45,-3 10 1,3-1-1,7 8 1,-2 0-68,2 0 0,9-1 1,6 4-1,-1 1-701,0 3 0,8 0 0,-3-7 0,3 0-2465,-3 0 2573,6-1 0,-8 1 0,9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1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240 784 8152,'-2'-41'-378,"-3"2"0,-5 6 170,-2 1 0,-2 3 0,-8 10 669,0 4 1,8 8-1,-1 17 1,1 9-186,1 8 0,-6 21 1,5 3-1,-3 9 86,2 6 1,-2 9 0,10 7 0,2 7-62,3 6 1,2 2 0,0-3-1,0-44 1,0 1-173,-1 2 0,2 1 1,3 4-1,1 0 1,2-2-1,1-1 0,1-3 1,1-2-289,12 40 0,2-28 0,3-3 1,4-16-662,3-14 1,-7-10-1,2-19 1,-3 0 819,3 0 0,-4-19 0,6-5 0</inkml:trace>
  <inkml:trace contextRef="#ctx0" brushRef="#br0" timeOffset="370">567 1220 8152,'0'-22'198,"0"0"0,0 0 705,0 1 0,2 1-389,6 6 0,-6 7 0,8 11-292,-1 4 0,-6 9 0,4-1 1,-5 9-74,-2 4 1,0 0-1,0-5 1,0 5-193,0 7 1,0-2 0,0 0 0,0 0-224,0 0 1,0 0 0,0 4 0,0-4 203,0-2 1,0-3 0,0-7 420,0-1 1,0 1 0,3-3-97,4-4 0,5-5 0,10-8-896,0 5 1,2-4 0,3 4 0,2-5 632,-3-2 0,8-9 0,0-3 0</inkml:trace>
  <inkml:trace contextRef="#ctx0" brushRef="#br0" timeOffset="1242">1612 1677 8209,'-22'10'426,"-2"-5"0,-2 9-214,-4 3 1,1 0-1,10 0 1,2-5 442,3-2 1,9-1-412,-2-1 0,7-8 1,7 0-1,7-12-36,6-8 1,4-11-1,2-6 1,4-4-189,-4-2 1,1-1 0,-1 1 0,3-3-106,-2-5 0,-3 5 0,-2-7 0,0 2-134,0 0 0,-8-2 0,-2 7 0,-2 0-215,-5 5 1,-3 12-1,-2 0 155,0 4 1,-2 13 0,-3 8 72,-2 8 0,-8 11 0,5 14 0,1 7 270,-1 5 1,0 3 0,6-1-1,-4 3 33,3 5 1,-4-5 0,1 3-1,4-8-52,1-5 1,3-7-1,0 5 71,0-3 0,10-11 1,4-13-1,8-7 111,7-7 0,-5-8 0,8-14 0,-3-7-111,0-5 1,2-3 0,-4 1 0,2 2 31,-2 4 1,-6-2 0,-4 10 0,-5 3 684,-2 2-660,-3 12 1,-7 12-1,-2 14 1,-5 8 129,-8 7 1,-4 5 0,0 9 0,2 1-271,2-1 0,8 8 0,-5 0 1,2-3-488,5-2 0,3-2 0,2-3 1,0-2-674,0-3 0,0-9 0,2-1-1903,5-9 3030,-4-7 0,26-20 0,-5-2 0</inkml:trace>
  <inkml:trace contextRef="#ctx0" brushRef="#br0" timeOffset="1334">2309 1416 8209,'14'0'782,"1"0"1,-10 2 0,2 8 0,-2 9-452,2 8 1,-4 12 0,4-6 0,-2 4-577,2-1 1,-5-7-1,6 7 1,-4 1-130,4-4 1,-6-1 373,5-10 0,6 9 0,-1 3 0</inkml:trace>
  <inkml:trace contextRef="#ctx0" brushRef="#br0" timeOffset="1667">2548 1089 8195,'13'-10'271,"6"8"0,-5-3 154,6 10 1,-6 0-1,1 9 1,4 6-48,8 6 1,-3-1-1,5 6 1,-5-2-184,-2 0 1,-3 10 0,-2-5 0,-5 2-535,-2 0 0,-5 1 0,-10 4 1,-7-5-135,-7-7 0,-1-7 0,-14-5 0,1-5 261,-1-3 0,5-4 0,-8-12 1,1-10 189,2-9 1,-5-8-1,10-10 1,3-2 305,2-5 0,12-2 0,4-7 0,8 1 90,8-1 0,13 0 0,16 1 0,6 9-69,8 4 0,5 12 0,9 5 0,3 7-180,4 7 1,3 6 0,5 11-1,-7 5-291,-6 8 0,-1 2 0,-3 0 0,-5-3-1415,-7 3 1581,-15 3 0,-5 1 0,-9 1 0</inkml:trace>
  <inkml:trace contextRef="#ctx0" brushRef="#br0" timeOffset="2218">1590 479 8094,'-21'37'0,"-4"-3"97,-4-3 1,3 17 0,-8 3 0,2 12 223,6 10 1,2 7 0,2 14 0,12-44-1,0 2 8,3 1 1,0 0 0,1-2 0,2 0 0,4 48 0,5-2-191,10-5 1,9-13-1,19-8 1,3-13-410,5-15 1,5-11 0,9-18 269,0-7 0,10 6 0,3-1 0</inkml:trace>
  <inkml:trace contextRef="#ctx0" brushRef="#br0" timeOffset="2684">3594 566 8487,'-12'10'216,"4"5"1,6 14-1,2 12 1,0 14 167,0 18 1,0 12 0,0 9 0,2 5-135,6 1 1,-6-47 0,1 0 0,3-3-1,2-1 1,7 48-580,-3-10 0,7-5 0,-7-16 0,3-13-816,-1-12 0,1-12 1145,6-14 0,1-15 0,0-13 0</inkml:trace>
  <inkml:trace contextRef="#ctx0" brushRef="#br0" timeOffset="2934">4443 501 8083,'-7'24'172,"0"5"0,-8-2 0,5 9 1,-2 5 322,-5 8 0,-2-1 0,-3 10 1,0 3-252,1 2 1,1 0 0,3-3-1,3-4-337,-3-3 0,5 0 1,-3-7-1,1 0-713,2-5 0,0-14 1,7-3-257,-3-7 1,-1-12 1061,1 2 0,-4-14 0,-9-5 0</inkml:trace>
  <inkml:trace contextRef="#ctx0" brushRef="#br0" timeOffset="3134">3964 675 8083,'14'0'243,"-1"5"0,-1 7 333,0 10 0,5 14 0,9 1 0,6 6 35,2 8 0,2-3 0,10 10 1,2 3-466,3 2 1,2 0-1,-4-3 1,-1-4-609,-7-3 0,0-4 0,-12-11 0,-2-4-2073,-3-2 2535,-12-3 0,8-8 0,-8 1 0</inkml:trace>
  <inkml:trace contextRef="#ctx0" brushRef="#br0" timeOffset="3402">4574 109 8083,'12'-34'136,"7"3"0,-4 11 0,4 6 294,3 7 1,0 4 0,2 6-1,2 6 146,3 13 0,10 12 0,-5 17 0,2 4-20,1 1 0,-4 7 0,6-5 0,-5 5-95,-2 2 1,-11 10 0,-9 5 0,-2 5-335,-5 2 1,-3 0 0,-4 0-1,-8 0-715,-12 0 1,1 1 0,-11-4-1,3-4-817,0-7 0,0-13 0,7-2 1405,1 3 0,-1-8 0,0 0 0</inkml:trace>
  <inkml:trace contextRef="#ctx0" brushRef="#br0" timeOffset="3686">5488 1307 11448,'22'0'61,"0"0"0,2 0 0,3 0 0,4 0-176,3 0 1,10 0 0,6 0 114,-1 0 0,-3-10 0,-3-2 0</inkml:trace>
  <inkml:trace contextRef="#ctx0" brushRef="#br0" timeOffset="3817">6120 1133 7964,'-41'-15'0,"2"3"497,3 2 1,-8-4 0,-7 7 0,3 2 223,2 2 1,-5 3-1,-2 0 1,0 0-1578,-1 0 1,11 0 855,7 0 0,-1 0 0,-6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16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1087 8125,'9'-22'0,"-6"0"0,14-7 0,-8-2 138,3-3 1,5-5 0,10-12-1,4-7-104,3-5 0,0-2 0,5 0 0,-5-1-50,-3 1 1,-4-5 0,-10 2 0,-5 7-49,-2 6 0,-3 11 0,-7 8 0,-3 0 42,-4 2 0,-5 5 1,-7 12-1,2 5 137,2 2 1,3 5 0,-5 12 225,3 8 0,9 14 0,-5 10 0,3 9 93,0 10 0,-1 5 1,8 5-1,0 2-367,0 3 0,3 9 1,2-5-1,4 3-244,3 0 0,5 0 0,10 5 0,4-6-715,3-6 0,5-17 0,9-15 0,3-17-975,-2-14 1867,6-8 0,-9-12 0,7-2 0</inkml:trace>
  <inkml:trace contextRef="#ctx0" brushRef="#br0" timeOffset="231">893 651 8125,'-7'-22'87,"0"1"1,-3 6 0,3 3 345,-8 2 0,-4 3 0,0 9 0,2 6-15,2 6 0,1 15 1,-8 10-1,3 7-315,4 5 0,5 7 0,10-5 0,0 0-30,0 0 0,10-11 0,5-13 1,6-8 50,8-6 0,-2 2 0,9-12 0,3-10 71,2-14 0,-5-13 0,-2-12 0,-2 1-143,-6-1 1,-11 1 0,-8-1 0,-4 3-176,-3 5 0,-3-3 0,-4 10 0,-10 5-235,-10 7 1,1 0-1,-8 10 1,2 2-773,6 3 1,2 4-1,4 5 1130,6 8 0,-6 4 0,8 3 0</inkml:trace>
  <inkml:trace contextRef="#ctx0" brushRef="#br0" timeOffset="632">1481 499 8125,'0'-22'306,"0"0"0,-9 8 0,-6 1 74,-4 4 1,-10 2 0,0 7-1,0 0 7,-3 0 0,8 9 1,-7 8-1,2 7-227,0 5 0,2 10 0,10-5 1,5 2-201,2 1 0,-4-4 0,6 4 0,4-8-12,1-5 1,6-5-1,4-2 1,7-5-26,6-2 0,1-3 0,1-7 1,0 0 202,0 0 0,7 8 1,0-1-1,-2 0 27,-3 3 0,-10 2 1,1 10-1,-1 2-106,-2 5 1,-2 7-1,-10 13 1,-2 4-85,-6 2 1,-6 1-1,-13 2 1,-2-9 7,3-11 1,-6-1 0,1-13 0,-1-7 193,1-5 1,2-5 0,7-9-1,3-6-490,4-6 0,5-13 1,10-4-1,5-1-207,10 1 0,2-5 0,21 7 0,6-1 532,4-1 0,13 7 0,-6-8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22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 8062,'-19'-3'-152,"4"-4"0,6 7 360,9 0 0,0 12 0,2 17 0,5 7 254,8 6 1,4 21 0,3 9 0,2 13-219,5 9 1,-16-39 0,-1 1 0,2 9-1,1 1 1,-3 5 0,0 1-160,-1 2 0,0 2 0,-4 3 0,-2 2 0,-1-1 0,-1-1 0,-2 0 0,-2 0-191,-2-1 0,-1-2 0,-2-6 0,-3-2 1,-3-5-1,-3-2 0,1-10 0,-3-3-64,-17 29 1,-2-6-1,-8-23 1,3-7-339,5-9 0,2-11 1,7-6 507,-2-8 0,10-5 0,9-2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3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104 891 8145,'-21'10'277,"-1"-8"1,7 8 257,1-10 0,7 0-303,-8 0 1,10-3-1,0-4-215,10-7 1,0-6 0,10-4 0,2-5-70,2-7 0,3-5 0,-1-5 0,1-3 10,0-1 1,0-11-1,-3 5 1,-2-2 2,-2 0 0,-11 10 0,4-3 0,-6 5-49,-2 3 1,-2 1 0,-6 6 0,-6 7-77,-5 5 0,4 4 0,1 6 161,-3 7 0,0 14 0,0 10 0,5 10 126,2 9 0,3 15 1,7 7-1,0 5 97,0 2 0,0 8 1,0 2-1,0 2 11,0 5 0,2-4 0,5 2 0,5-1-530,1-1 1,13-6 0,-4-16 0,2-12-504,0-13 1,8-9-1,2-10 802,0-12 0,7-19 0,-7-15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32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66 8145,'-22'14'0,"1"1"297,-1 2 1,7 9-1,1 3 1,-1 0-16,3 3 0,2 2 0,10 9 0,0-2-21,0-4 1,0 4 0,3-7 0,4 0-82,8-5 0,4-15 0,5-7 0,3-4 53,2-3 0,0-12 0,-5-8 0,3-9-119,2-4 1,-7-4-1,-10-6 1,-3-1-143,-4 1 0,-2 1 1,-3 4-1,0 4-253,0 2 0,-10 3 0,-7 8 0,-7-1-216,-5 0 0,0 3 1,7 4-1,0 8-1022,0 4 0,1 6 1519,-1 4 0,0 5 0,0 10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33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88 8145,'-10'-24'268,"5"-3"0,-7 17 0,0 1 459,0-1 1,-2 3 0,-8 7-443,0 0 1,8 2-1,-1 5 1,1 8-222,1 4 0,4 3 0,9 0 0,0-1-16,0 1 1,0 7 0,0 3 0,0-1-170,0 1 1,7-1 0,3-4-1,2 4 35,5 3 0,2-5 0,0 5 1,-2-3 152,-2-4 1,-3 7 0,5 2 0,-5 5 26,-2 3 1,-3 2 0,-7 5 0,0 7-121,0 5 1,-10-5 0,-4-3 0,-8-1-147,-7-6 0,5 3 1,-5-10-1,5-14 48,2-15 1,0-10 0,3-7 0,4-12-183,8-19 1,4-8 0,6-14-1,7-2-250,11-3 0,4 0 0,11 5 0,3 7-126,2 5 1,0 12 681,-5 5 0,15-5 0,-5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09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22 490 8071,'0'56'0,"-2"-6"0,-5-4 0,4-2 0,-4-1 0,5-2-511,2-5 0,2-4 0,5-13 511,8-5 0,4-6 0,3-18 0,-1-12 0,-1-2 0,-3-12 0,-5-3 22,-3-2 1,6-9 0,-8-1 0,-2 3 380,-3 2 0,-2-5 0,0 1 1,0 2-84,0 2 0,0 2 0,0 1 0,-2 2-1166,-5 5 807,4 5 0,-7 23 1,13 16 208,4 18 1,-2 15 0,7 7-1,0 8 1,0 4 175,5 7 0,2-4 0,3-5 0,-3 2-249,-4 3 0,4 0 1,-5-8-1,3-11-57,-2-13 0,4-9-178,-4-8 1,-3-24 0,0-19 0,-3-9 287,-4-6 1,-2-6-1,-1-1 1,3 1 366,2-3 1,0 7-1,-7-7 1,0 2-296,0 0 0,-2 1 0,-3 6 0,-2 3-562,2 5 0,3-2 0,2 9 0,0 2 116,0 3 1,2 12 0,5 7-478,8 10 0,-6 10 1,1 13-1,-3 11 218,0 9 0,1 8 0,-8 9 1,2 0 200,5 0 0,-4 0 0,4 3 0,-2-1 128,2-2 1,-2-5 0,7-19 0,0-4 847,0-8 1,2-8-1,11-6 1,1-13 84,3-14 0,2-12 0,-2-19 0,7-3-747,5-5 1,0-2 0,-2-7 0,-5 2 148,-3-2 0,-2 4 0,-7 1 0,-3 2 291,-5 5 1,-4 2 0,-10 2 0,0 1-930,0 0 1,-17 6 0,-4 6 0,-4 7 231,1 12 0,3 0 1,-1 7-1,0 10-106,0 14 0,1 15 0,-1 16 0,0 8-159,1 5 1,1-5 0,4 0 0,3 2 404,4 3 0,2 2 0,7-3 0,0-1 1738,0-3 0,9-3 0,8 5 0,10-7-357,9-7 0,7 0 0,10-19-1296,12-8 0,10 2 0,12-8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0.2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347 1 8313,'-22'0'0,"-6"0"0,-1 0 0,2 0 0,3 2 0,2 6 0,1 8 0,-1 11 0,3 7 0,2 9 0,2 3 0,-2 5 0,-2 2 0,0 7 0,4 0 782,8 8 0,-3-1 1,3 10-1,2-2-322,3-5 0,12-3 1,4-4-1,3-3-108,-3-2 0,13-10 0,-8 3 0,1-5-86,-4-3 0,-1-9 0,7-5 0,-1-7-634,1-8 1,0-4 367,-1-10 0,1-10 0,0-2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4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956 0 8088,'0'22'35,"0"0"0,0-8 0,0 1 0,0 2 282,0 2 1,-7 3 0,-1 2 0,3 3-50,3 2 0,2 9 0,0-4 0,0 3-144,0-1 0,0-2 1,0 4-1,0-4-337,0-2 0,0-1 0,0-4 1,0 2 212,0-3 0,10-1 0,2-4 0</inkml:trace>
  <inkml:trace contextRef="#ctx0" brushRef="#br0" timeOffset="467">41 915 8417,'-22'12'830,"10"0"-527,5-5 1,7-2 0,10 7-1,14-2 72,17-5 0,22-3 0,19-2 0,13 0-217,-42 0 1,2 0 0,13 0 0,2 0 0,9 0 0,2 0 0,3 0 0,1 0-43,2 1 1,1-2 0,-1-3-1,0-2 1,-2 0 0,-1-2 0,-2-1-1,-2 1-37,-2 1 0,-3-1 0,-11 0 0,-2-1 0,-4 4 1,-3 1-1,35-6-223,-22 0 0,-13-4 0,-14 7-2135,-4 2 305,-16 2 1974,-33 13 0,-9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42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1 327 8159,'0'-15'1110,"0"1"1,0-1-831,0-7 0,2 3 0,3 2 1,4 3-68,4-3 0,3 5 0,11-1 0,2 1-140,-2 0 0,-3 7 0,-2-2 1,-1 5-163,1 2 1,0 0-30,0 0 0,-10 9 1,-5 6-1,-4 4-104,-3 3 1,-3 2-1,-4 3 1,-8 4 6,-4 3 0,5-7 0,-1 4 1,-2-2 207,-2 0 1,4 0 0,1-7 418,-3 0 1,7 0 0,3 0 357,4-1 0,3-6-669,0-1 1,10-9 0,5 2 0,4-4-539,3-3 0,-1 0 1,1 0-1,2-3-895,6-4 0,-6 2 1332,5-9 0,5-10 0,-1-10 0</inkml:trace>
  <inkml:trace contextRef="#ctx0" brushRef="#br0" timeOffset="184">654 174 8159,'12'-9'526,"0"-1"-39,-5-5 0,-2-1-103,10 8 0,-11 11 0,6 11-197,0 6 0,-8 1 1,5 4-1,-4 1-139,-3 3 1,7 3 0,0-6 0,-2 3-424,-2-2 0,-3-3 1,0-2-1,0 0-601,0-1 1,2-6 975,5-1 0,-4-9 0,6 5 0</inkml:trace>
  <inkml:trace contextRef="#ctx0" brushRef="#br0" timeOffset="350">850 44 8016,'12'14'11,"-5"1"406,-4 2 1,-3 2 0,0 3 0,0 2-192,0 5 1,2-5-1,3 8 1,2-3-420,-2 0 1,5 7-1,-3-5 1,-2 1 192,-3-1 0,8 8 0,2-5 0</inkml:trace>
  <inkml:trace contextRef="#ctx0" brushRef="#br0" timeOffset="533">545 87 8369,'24'0'990,"5"0"0,7-2-493,6-5 1,4 4 0,4-7 0,8 3-1316,5 0 1,-5-3 0,-2 5 817,-3-2 0,8-10 0,-6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44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306 0 8179,'-29'31'-128,"0"6"0,-3 6 0,6 11 1,-3 11-52,2 12 0,3 13 0,13-40 0,0 1 1,0 8-1,0 1 433,0 6 1,1 1 0,2 5-1,1 1 1,1 7 0,0 2 0,1 4-1,0 0-146,2 3 0,2 1 0,-1 2 0,1 0 1,1-4-1,0-2 0,0-2 0,0-3-4,-1-8 1,2-3 0,4-7-1,2-3 1,3-8 0,2-2-1,4-3 1,2 0-250,23 43 1,5-23 0,5-9 0,7-12-425,5-9 1,2-6 0,0-12 568,1-4 0,-3 2 0,0-10 0,2-2 0,5-3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33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218 605 8158,'-32'32'-100,"1"4"0,-5 15 1,7 7 219,4 5 1,6 12-1,2 7 1,5 10 325,7-42 0,0 1 0,1 3 0,1-1 0,3 0 0,3 0 0,-1 0 0,3-2-14,1 1 1,2-2 0,5-1-1,1-1 1,17 46 0,3-14-420,5-10 1,2-21-1,3-8 1,-1-10-14,1-11 0,-1 1 0,1-9 0</inkml:trace>
  <inkml:trace contextRef="#ctx0" brushRef="#br0" timeOffset="1043">1459 692 8239,'0'-22'1028,"0"1"1,0 11-529,0 10 0,0 12 0,0 15 0,0 4-235,0 3 1,3 2 0,1 5 0,4-2-286,-3-3 0,-1 1 1,1 6-1,2-2-535,-2-4 0,0 1 0,0-9 555,2-2 0,0-3 0,-7-2 0</inkml:trace>
  <inkml:trace contextRef="#ctx0" brushRef="#br0" timeOffset="1104">937 1345 8239,'-10'0'1483,"10"0"-889,12 0 0,17 0 0,10 0 0,9 0-131,10 0 0,17 0 1,12-2-1,12-3-355,-46 2 0,1-1 0,4-3 0,0-1 0,0 3 0,0 1 0,-1-1 1,0 0-340,-1 0 1,-1 0 0,40-2 0,-16 7 0,-18 0-2782,-13 0 3012,-23 0 0,4 0 0,-17 0 0</inkml:trace>
  <inkml:trace contextRef="#ctx0" brushRef="#br0" timeOffset="1414">893 2151 7576,'2'-19'0,"6"2"893,6 2 0,6 1 1,4-8-1,2 0-273,3 1 0,10 6 0,-5 1 0,2-1-406,1 3 0,-11 2 1,3 10-1,-5 0-218,-2 0 1,-7 0-1,-3 3-138,-3 4 1,-4 7 0,-12 13 0,-7 4-187,-6 3 1,-2-5-1,1 5 1,-1-2 331,0-6 1,0 1 0,3 0 0,2 2 362,2-3 0,8-4 0,-5-5 156,2-3 0,3 1-495,7 7 0,10-3 0,4-4-462,6-8 1,9-5 0,0-2-1,-3 0-605,-1 0 1,-4 0 0,1-2 1038,0-5 0,9-5 0,3-10 0</inkml:trace>
  <inkml:trace contextRef="#ctx0" brushRef="#br0" timeOffset="1714">1742 1955 8849,'12'3'975,"-4"4"1,-6-2 0,0 9-1,3 3-726,3 3 1,1 9 0,-4 2 0,2 3-343,-2 5 0,-2-5 1,-3 2-1,0 0-591,0-2 1,0-3 0,0-9 683,0 0 0,9 0 0,3 0 0</inkml:trace>
  <inkml:trace contextRef="#ctx0" brushRef="#br0" timeOffset="1967">1982 1781 8157,'12'2'394,"-2"3"1,-3 5 599,0 2 0,3 3 1,-5 9-408,2 5 0,0-5 0,-4 7 0,1-2-428,4 1 1,-1 1 0,-7-2 0,0 5-558,0 0 1,0-3-1,0-9 1,0 0-1214,0 0 1,0-1 1610,0 1 0,-10-10 0,-2-2 0</inkml:trace>
  <inkml:trace contextRef="#ctx0" brushRef="#br0" timeOffset="2198">1546 1846 10013,'-2'0'786,"4"-7"1,22-3-1,8 1-422,11-1 1,3-7 0,13 3 0,1-6-315,3-2 0,10 8 0,-3-1 0,-5 1-331,-5 2 0,-14 0 0,-2 7 0,-13-2 281,-6 2 0,-13 12 0,-3 5 0</inkml:trace>
  <inkml:trace contextRef="#ctx0" brushRef="#br0" timeOffset="3100">2483 1955 8762,'0'12'1187,"7"8"0,3-6-757,2 6 1,-5-6 0,5 1-1,-2 2-117,-5 2 0,4 3 1,-1-1-1,-1 1-247,2 0 1,-6 7-1,4 0 1,-7-2-147,-7-3 1,2-10 0,-9-2-244,-3-2 0,-3-3 1,1-9-1,2-5-66,2-8 0,8-14 0,-5-7 1,2-8 117,6-6 1,1 1-1,6-7 1,4 3 202,7 5 1,13-1 0,4 4 0,3 1 145,5 10 1,2 7 0,3 8 0,2 5-207,4 6 0,-4 6 0,5 4 1,-7 3 127,-8 2 0,5 20 0,-7-3 0</inkml:trace>
  <inkml:trace contextRef="#ctx0" brushRef="#br0" timeOffset="3597">610 2021 8095,'-3'21'-1180,"-1"1"1566,-4 0 1,1 7 0,7 2-1,3 3-1,4 5 0,-5 2 0,8 3 0,-3-1-279,0 1 1,8-3-1,-8-5 1,0-7-126,3-5 0,-7-2 89,4 0 0,-5-12 1,-2-13-167,0-16 0,0-3 1,0-9-1,0 2 29,0 0 1,0-10 0,0 3-1,0-6 49,0-1 1,-2-1 0,-3 1 0,-5-1-75,-2 1 0,7-8 0,-2 0 0,5 3 119,2 2 0,0 5 0,2 2 1,5 3 104,8-3 1,14 7 0,7 6 0,10 6 94,12 6 0,10 2 0,19-3 1,3 8-116,4 5 0,-42 2 0,2 0 1,6-1-1,1-1 0,1 0 1,0-1 50,1 0 1,0-1-1,-1 0 1,-1 1-1,-6 3 1,-1 0 0,-1-1-1,0-1 43,-2-1 0,0-1 1,1 2-1,0-1 1,40-11-1,-7-3-16,-10-3 1,-17 6 0,-7-1-1,-8 1-734,-7 2 1,-4-5-1,-10 7 544,-1-2 0,-8 7 0,-4-4 0</inkml:trace>
  <inkml:trace contextRef="#ctx0" brushRef="#br0" timeOffset="4067">3310 213 8000,'15'10'144,"-1"4"0,-4 13 0,9 7 0,5 5 156,1 6 1,9 14 0,-1 1 0,4 10 262,-1 10 1,-9 12 0,2 2 0,-8 1-345,-6 2 1,-8-6 0,-9-39 0,-3 1 0,-2 1 0,-1 0-369,0 3 0,-3 0 1,-4-3-1,-1-1 1,-2-6-1,-1 0 1,-22 42-107,-2-1 0,1-16 0,6-11 0,7-20-691,5-15 1,2-1 0,0-18 945,1-2 0,-1-13 0,0-4 0</inkml:trace>
  <inkml:trace contextRef="#ctx0" brushRef="#br0" timeOffset="4484">3680 148 8131,'0'36'35,"0"0"0,0 1 209,0-3 0,0 7 1,0-5-1,0 5 130,0 3 1,0-3-1,0-2 1,0-6-161,0-1 0,0-3 0,0-7-140,0-1 0,0-11 0,0-10-31,0-12 0,0-10 0,0-7 0,0-7-85,0-5 1,0-5-1,0-3 1,0-4 43,0-2 1,8 6-1,1-2 1,1 5-45,0 3 1,7 6-1,-5 4 1,2 4 208,1 9 1,-1 1 0,8 12-1,0 4 75,0 8 0,-1 17 0,-1 14 1,-3 8-96,-3 6 0,-2 4 0,5 6 0,-5-4-569,-2-3 0,4-2 0,-6-8 1,-3 1-935,-3 0 1356,8-11 0,-8 9 0,8-9 0</inkml:trace>
  <inkml:trace contextRef="#ctx0" brushRef="#br0" timeOffset="18830">3985 1520 9916,'-12'0'1074,"5"0"1,14 0-1,8 0-728,4 0 0,10 0 1,2 0-1,1 0-632,-1 0 0,6 0 0,-8 0 0,0 0-659,2 0 1,-7 0 944,5 0 0,-4 0 0,-4 0 0</inkml:trace>
  <inkml:trace contextRef="#ctx0" brushRef="#br0" timeOffset="19013">3898 1345 12134,'24'0'-70,"5"0"1,5 0 0,10-2 0,2-3-683,5-2 752,-5 0 0,16-3 0,-6-2 0</inkml:trace>
  <inkml:trace contextRef="#ctx0" brushRef="#br0" timeOffset="19381">4660 1389 8059,'0'-22'342,"0"0"1,0 1 0,0-3-171,0-6 0,8-1 0,1-8 0,3 3-233,5-3 1,3-4 0,1-6 0,1-4-129,0-3 0,-3 8 1,-2-3-1,-5 5-129,-2 3 1,5-8 0,-8 0-1,-5 5 115,-7 7 0,-14 1 0,-10 9 1,2 2 155,3 3 1,2 12-1,1 7 1,1 12 375,6 15 1,-6 9 0,8 13-1,0 2 200,5 5 0,-3 2 1,3 7-1,2-1-132,3 1 1,2 3-1,0 2 1,2 1-322,5-1 1,-2 0 0,10 1-1,2-1-527,2 0 1,5-9 0,3-3 0,4-4 450,3-6 0,3 5 0,6-14 0</inkml:trace>
  <inkml:trace contextRef="#ctx0" brushRef="#br0" timeOffset="19630">5139 1280 8059,'-21'22'639,"-1"0"1,0-1 0,3 4-222,4 4 1,-2-3 0,10 8-1,2 0-115,3 0 0,2-7 0,0 2 0,2-8-223,5-6 1,8-5 0,12-10 0,4-3-44,3-4 0,0-8 1,2-11-1,-7-6-61,-5-2 1,-4 1 0,-6-6-1,-7 5-107,-4 3 1,-3-6 0,-3 8 0,-4 3-50,-7 1 1,-6 4 0,-2 1 0,1 6-264,-1 6 0,-2 6 1,-3 2-1,-2 0-2143,2 0 2586,3 0 0,-7 10 0,-3 2 0</inkml:trace>
  <inkml:trace contextRef="#ctx0" brushRef="#br0" timeOffset="19999">5488 1215 8013,'-15'0'75,"1"0"1,9-3 0,-5-1-363,1-4 0,4 1-317,-10 7 0,8 0 289,-8 0 0,11 2 287,-4 6 0,6-3 28,2 9 0,0-9 0,-10 5 0,-2-10 0</inkml:trace>
  <inkml:trace contextRef="#ctx0" brushRef="#br0" timeOffset="20432">5422 1215 7301,'22'0'2753,"-10"0"-1724,8 0-674,-18 0 1,1 2 0,-13 3-210,-2 2 1,5 10-1,-8-2 1,0 4-124,3 3 1,-7 0 0,7-1 0,0 1-88,5 0 1,-3-7 0,3-1-465,2 3 1,5-7 258,7-3 0,-2-5 0,9-4 585,3-5 0,3 2 107,1-10 1,1 10-1,0-2-120,0 5 0,-8 11 1,-2 6-1,1 7-187,-1 7 1,0 5-1,5 9 1,-3 1-71,3-1 1,-7 3 0,-3 3-1,-5 4 46,-2 3 1,0-1 0,-2 6 0,-5-6-170,-8-1 0,-4 4 0,-5-5 0,-3-2-270,-2-5 1,-7-8 0,7-18 0,2-6-14,3-6 0,-3-18 0,3-12 0,5-14 164,-1-13 0,11 1 0,1-10 0,6-3 163,2-1 1,7 6 0,5 5-1,5 8 340,8 6 1,4-1-1,-3 9 1,6 4-52,2 8 0,-1 8 1,6 9-1,-3 0-1687,3 0 1431,-7 0 0,9 9 0,-7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5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44 349 8415,'-12'0'1243,"2"0"1,15 0 0,7 0-1,12 0-1047,8 0 1,-3 0 0,7 0-1,3 3-514,2 4 1,2-5 0,1 6-1,-3-6-697,-5-2 0,-4-2 0,-10-3 1,-1-3-1120,1 4 2134,-10-9 0,-2 1 0,-10-9 0</inkml:trace>
  <inkml:trace contextRef="#ctx0" brushRef="#br0" timeOffset="164">44 219 9111,'10'14'1996,"4"-2"-1529,5-2 1,3-1 0,2-4 0,3 3-533,2-4 1,10 6 0,-3-3 0,5-2-2336,3-2 2400,-1-3 0,1-10 0,-1-2 0</inkml:trace>
  <inkml:trace contextRef="#ctx0" brushRef="#br0" timeOffset="1148">44 327 8145,'-10'12'1117,"-4"-4"0,4-3-558,3 2 0,4-2 0,6 7-224,4-3 1,8-1 0,14-8-1,7 0-184,5 0 1,5 0-1,2-3 1,3-2-24,-2-2 1,-3 0 0,-3 7 0,-2 0-440,-4 0 0,1 0 0,-9 0-2869,-2 0 3180,-3 0 0,-12-10 0,-2-2 0</inkml:trace>
  <inkml:trace contextRef="#ctx0" brushRef="#br0" timeOffset="1415">153 23 8014,'-22'0'169,"8"-8"1,-1 1 1820,-2 2-1426,7 3 1,3 2 0,14 0-1,8 0-97,4 0 0,10 7 0,3 0 0,-1-2-380,1-2 1,6 4-1,-1 0 1,1-2-415,-1-3 1,1-2-1,-6 0 1,-1 0-1806,1 0 2132,-3 0 0,2 0 0,3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8:45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0 153 6331,'0'-22'2348,"0"8"-1605,0-1 1,0 8-60,0-7 0,10-1-112,4-7 1,-2 8-146,3-1 0,-1 10-390,8-2 0,0 5-31,0 2 1,-3 2-1,-4 5-197,-8 8 1,-5 12 0,-4 2 0,-3 0-184,-2 2 1,-10-7-1,5 5 1,-3-4 170,1-4 0,9 1 0,-2 0 0,2-3 177,-3-4 1,6 4 203,-5-4 1,7 2-119,7-3 1,5-4-1,10-10-60,0 0 0,9 9 0,3 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7:43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2918 10717,'22'20'539,"-3"-3"1,-2-3-303,-2 3 1,-3 3 0,5 1 0,-5 1-407,-3 0 1,-1 7-1,-8 2 1,0 1-413,0-1 1,0-2 0,-3-7-1,-4 0 251,-8 0 0,3-10 1,-2-5-1,-1-7 242,3-7 0,-5-8 1,8-14-1,-1-7 219,0-5 0,3-5 1,7-3-1,0-1 114,0 1 0,10 6 1,4 4-1,6 5 15,1 3 1,3 4-1,3 10 1,5 5-200,1 2 1,4 5 0,6 10 0,1 5-479,-1 2 1,-1 3 416,-6 6 0,15 1 0,-5 0 0</inkml:trace>
  <inkml:trace contextRef="#ctx0" brushRef="#br0" timeOffset="1383">959 458 8124,'22'0'-259,"-8"0"1,1 2 0,2 5 433,2 8 0,10 16 0,3 13 1,2 14 67,4 12 0,11 10 0,-23-35 1,-1 2-1,-2 2 0,-1 1-71,-1 3 0,-3 1 0,-2-2 0,-3 2 0,-4 7 1,-3 1-1,-2 2 0,-1 1-166,-1 2 1,-2 1 0,0-2 0,-2-1 0,-2 2 0,-2-1 0,-3-3 0,-3 0-14,-4 0 0,-2 0 0,-2 1 0,-1 0 0,-2-1 0,0 0 0,-1-4 0,-1-2-58,0-5 0,-1-3 0,1-3 1,0-2-1,-19 38 0,0-4-16,1-3 0,9-5 0,5-12 0,5-5-941,2 0 0,8-7 1022,-1 5 0,3-12 0,-3-3 0,6 0 0</inkml:trace>
  <inkml:trace contextRef="#ctx0" brushRef="#br0" timeOffset="1921">1482 479 8740,'0'22'170,"0"-7"0,0-1 1,0 3-104,0 3 0,0-6 1,2 1 252,5 2 0,-4-5-44,4 2 1,-4-11 0,-3-3-242,0-13 0,0-1 0,0-5 1,0-8-154,0-4 1,7 2 0,2-5 0,1 0 43,0 0 1,4 7-1,-4-2 1,2 5 17,5 2 0,2 10 0,3 5 28,0 4 1,0 6 0,0 4 0,-3 8-159,-5 4 0,3 5 0,-9 3 0,-1 4-394,3 3 1,-8 0-1,5 2 580,-4-7 0,-3 5 0,0 0 0</inkml:trace>
  <inkml:trace contextRef="#ctx0" brushRef="#br0" timeOffset="2336">2048 0 8211,'0'22'347,"0"0"0,0 0 0,0 2-14,0 5 0,0-2 0,-2 9 0,-3 5-152,-3 7 1,-1 1 0,4 9 0,-2 0-472,2-2 0,0 6 0,0-6 1,-2 2 289,2 0 0,-7-9 0,0 4 0</inkml:trace>
  <inkml:trace contextRef="#ctx0" brushRef="#br0" timeOffset="2433">2157 675 8039,'10'-12'0,"-8"-7"0,8 4 0,-1-4 317,6-3 0,-1 8 0,6-1 0,4-2 144,0-2 1,3 5 0,2-1-1,7 0-311,5 3 0,-5 3 0,-2 9 0,0 0-211,0 0 0,-15 2 0,1 8 0,-8 12-13,-7 11 0,-5 9 1,-8 1-1,-6 3 96,-5 5 1,-13-3-1,-2 8 1,0 0 40,5-1 0,5-9 0,2-2 0,3-13 17,5-7 0,4-2 1,12-2-134,6-6 0,4-4 0,12-10 0,5-3-308,7-4 0,5-3 0,3-7 0,-1 5-1462,1 3 1823,-1-8 0,1 5 0,0-10 0</inkml:trace>
  <inkml:trace contextRef="#ctx0" brushRef="#br0" timeOffset="62613">524 2526 7347,'9'-12'-168,"-4"-7"1,10 4 669,2-4 0,-5 5 1,2 2-1,1-1 18,-3 1 0,7 5 0,-4-5 11,4 2 0,3 3 1,0 7-238,-1 0 0,-9 2 0,-4 6-88,-6 6 0,-2 6 1,0 4-1,-2 2-129,-6 3 0,-1 8 1,-8-6-1,2 1-161,-2-1 1,-2 5 0,0-7 0,2-2 166,2-3 1,8-2-1,-5 0 157,2 0 0,5-10-265,13-5 0,4-5 1,9-2-1,4-2-760,4-5 1,5-3 784,9-5 0,1-14 0,-1 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8:53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78 8121,'0'-22'-175,"0"0"0,3 8 2188,4-1-1543,-5 11 0,8 4 0,-8 14 0,3 5-86,2 3 1,1 7 0,-8 3 0,2 2-197,5 4 1,-4 3-1,4 1 1,-5-4-307,-2-1 0,0-8 1,0 4-238,0-1 1,-2-5 87,-5-13 0,4-7 1,-4-16-1,5-11-59,2-6 1,0-13 0,0 3-1,0-5 208,0-3 1,7 0 0,3 3 0,2 3 251,5 1 1,0 18-1,0 0 1,-3 6 296,3 9 1,10 4-1,2 7 1,-3 7 10,-2 6 1,-2 11-1,0 6 1,0 4-399,0 2 1,-3-2 0,-2-2-1,-5-5-836,-2-3 0,-1-2 1,-4-7-1,2 0 792,-2 0 0,-12-10 0,-5-2 0</inkml:trace>
  <inkml:trace contextRef="#ctx0" brushRef="#br0" timeOffset="217">0 797 11672,'17'0'1132,"2"0"1,8 0-933,5 0 0,6 0 0,11 0 1,4-3-817,3-4 1,-1 5 0,3-8 0,-5 3 615,1-1 0,-8-9 0,7 5 0</inkml:trace>
  <inkml:trace contextRef="#ctx0" brushRef="#br0" timeOffset="517">131 1189 8342,'-22'7'847,"0"0"171,10 0 1,5-7-783,14 0 1,5-2-1,12-3 1,3-2-103,2 2 0,3 3 1,-6-1-1,3-2-16,-2-2 0,-3 0 0,-2 7 1,0 0-86,-1 0 1,-1 9 0,-6 6-39,-7 4 0,-4 6 0,-3 1 0,-3 6 75,-4 2 0,-5 2 1,-10 5-1,3-5 19,4-7 1,-1-5-1,8-2 33,3 0 1,5-7-1,8-3-195,6-3 0,8-1 0,5-8 1,4-3-452,3-4 1,2 2 0,8-9 0,-1-1 523,1 3 0,-1-17 0,1 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8:55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1002 8333,'-12'0'1950,"-5"-2"-1831,10-5 1,0 2-1,7-10-191,0-2 0,9-9 1,6-6-1,4 1-47,3-1 0,-7-14 0,-1 3 1,3-3 102,2 0 0,-4 2 0,-3 1 1,-2-1 1,-5 1 1,-3-1-1,-2 3 1,0 5 3,0 7 1,-2-3 134,-6 3 0,-1 12 0,-8 17 0,2 15 188,-2 11 0,5 8 0,0 10 1,0 2-26,0 5 0,5 4 0,-6 11 0,4-3-252,4-5 0,3 5 0,2-3 1,0 8-913,0 4 1,9-6 0,6-11 0,6-4-1993,9-10 2868,3-7 0,11-12 0,-1 0 0</inkml:trace>
  <inkml:trace contextRef="#ctx0" brushRef="#br0" timeOffset="164">436 1002 8081,'12'-21'22,"-4"-1"1,1 7 322,-1 1 1,-1 11 0,-10 3 0,-4 13 237,-7 6 1,2 10 0,-3 2 0,0 1-361,3-1 1,-5 6 0,10-6 0,2 0 84,3 1 1,4-5-32,6-13 1,4-4-1,9-15 1,4-7-137,4-10 1,-5-14 0,5-3 0,-5-7-195,-2-5 0,-8 8 1,-1 9-1,-4 0-54,-4 0 0,-3 7 0,-4 1 0,-5 6-529,-8 6 0,3 9 0,-2-2-470,-3 4 0,0 6 0,0 4 1106,2 8 0,10 4 0,-4 3 0</inkml:trace>
  <inkml:trace contextRef="#ctx0" brushRef="#br0" timeOffset="165">763 937 8081,'10'-22'166,"-1"1"1,6-1 543,-8 0 1,3 0-118,-3 0 0,-2 10 0,-12 5-307,-8 5 1,-4 4 0,-3 5 0,0 8-180,0 4 0,1 10 1,-1 3-1,0-1-90,0 1 1,8 6 0,2-1 0,0 4-68,-1 2 1,9-6 0,-4-1-1,6 0-21,2-2 0,2 7 0,3-5 0,5 3 20,2-3 1,-5 3 0,8-7 0,-1 2-17,-2 4 1,-2-4 0,-10 2 0,0 3-104,0 2 1,-2 3 0,-6-3 0,-4-2 183,0-3 0,-14-17 0,4 1 1,-2-8 41,-1-7 1,6-13 0,4-9 0,8-12-197,5-14 1,2-8-1,2-9 1,5 1-335,8-1 1,7-1-1,7 1 1,7 4 473,5 3 0,3 2 0,-1 8 0</inkml:trace>
  <inkml:trace contextRef="#ctx0" brushRef="#br0" timeOffset="1159">1286 197 8168,'-22'0'-241,"7"0"1,1 0 617,-3 0 1,5 0-1,-3 5 80,-2 9 0,8 1 0,-1 16 0,3 3 50,-1 9 0,1 11 1,7 13-1,0 6-189,0 7 1,0 14-1,0 5 1,0 1-342,0-6 0,10-14 0,2-10 0,2-12-342,1-14 1,-1-10 0,8-15-1,0-5-928,0-6 1,0-6 1292,-1-2 0,11 0 0,2 0 0</inkml:trace>
  <inkml:trace contextRef="#ctx0" brushRef="#br0" timeOffset="1340">1373 763 8168,'0'-34'-169,"0"5"0,0 5 215,0 2 0,9 0 0,6 0 767,4 1 1,3 6 0,0 3 0,0 2-463,-1 6 0,1 1 1,0 3-1,0 0-189,-1 0 1,1 10-1,-2 4 1,-6 8-95,-7 7 1,-4-2-1,-3 9 1,0 3-122,0 2 0,-3 2 0,-2-1 1,-2-6-25,2-7 1,-4 2 0,1-2-1,4-2 66,1-3 0,3-2 0,0 0-692,0 0-579,0-10 1,3-3 1281,4-9 0,5-9 0,10-3 0</inkml:trace>
  <inkml:trace contextRef="#ctx0" brushRef="#br0" timeOffset="1507">2026 610 8500,'-7'22'315,"-1"0"1,1 0 0,5 0-1,-3 2-26,-2 5 1,-1-3-1,8 11 1,0-1-346,0-2 0,0 7 0,0-7 0,0 0-816,0-5 0,0 2 872,0-2 0,10 0 0,2-7 0</inkml:trace>
  <inkml:trace contextRef="#ctx0" brushRef="#br0" timeOffset="1690">2091 589 8168,'15'0'295,"-1"2"97,3 5 0,-7 1 1,0 11-1,-3 5-3,0 0 0,8 10 0,-8 0 0,0 2-428,3 1 1,-8 1 0,6 11 0,-4-1-1985,4-7 2023,-6 3 0,8-10 0,-10 9 0</inkml:trace>
  <inkml:trace contextRef="#ctx0" brushRef="#br0" timeOffset="1889">1765 654 8168,'19'-2'602,"-2"-3"1,-3-3-315,3 4 0,10 1 0,7 1 0,5-3-110,7-2 0,4-1 1,1 8-1,7-2-209,5-5 0,-5 4 0,-2-4 0,-3 5 31,-5 2 0,-2 0 0,-2 0 0</inkml:trace>
  <inkml:trace contextRef="#ctx0" brushRef="#br0" timeOffset="2156">2461 1 8148,'22'14'316,"0"3"0,2 5 380,5 5 1,-5 14 0,8 2-1,-5 13 336,-6 7 0,6 5 1,-15 4-1,0 10-625,-5 10 0,-7 5 0,-3-45 0,-3 0 1,-4-1-1,-2 0-423,-4 1 1,-2 0 0,-2-2-1,-1-1 1,-2 0 0,0-1-1,0-2 1,0 0-478,-21 38 0,-4-18 0,12-3 1,-3-8-3468,3-6 3960,4-23 0,10 3 0,1-17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6:49.210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3442 1742 8223,'-22'0'784,"10"-2"0,7-3-159,10-2 0,16-1 0,16 8 0,4 0-784,2 0 1,3 0 0,3 0 0,2 0-246,-3 0 0,-2-2 0,-5-3 404,-5-2 0,5 0 0,-7 7 0</inkml:trace>
  <inkml:trace contextRef="#ctx0" brushRef="#br0" timeOffset="180">3594 1328 8223,'-12'0'671,"22"0"0,19 0-504,9 0 0,6 0 1,-1 0-1,1 0-167,-1 0 0,20 0 0,5 0 0</inkml:trace>
  <inkml:trace contextRef="#ctx0" brushRef="#br0" timeOffset="15082">5118 109 8373,'-9'-12'978,"-3"5"-635,-10 14 0,7 5 0,3 12 0,0 5 143,0 8 1,0 13-1,-5 6 1,5 2-126,2 0 0,3 0 1,7 8-1,0-1-379,0 0 0,17-9 0,7-5 0,7-5-342,8-3 360,-7-9 0,18 17 0,-4-5 0</inkml:trace>
  <inkml:trace contextRef="#ctx0" brushRef="#br0" timeOffset="15613">7557 0 7997,'22'0'172,"-3"3"0,-2 4 1,-2 7 849,2 6 1,2 11 0,0 5 0,-2 6-454,-2 1 1,-10 10-1,2 5 1,-7 5-522,-7 3 1,-8-1 0,-11-2 0,-6-5-880,-2-7 0,0-15 831,-2-7 0,-5-5 0,7-2 0</inkml:trace>
  <inkml:trace contextRef="#ctx0" brushRef="#br1" timeOffset="151070">1 218 11591,'0'14'-426,"0"1"0,2-1 0,3 8 437,2 0 1,1 0 0,-8 0 0,0-1 53,0 1 0,7 7 0,0 3 0,-2-1-42,-3 1 0,-2 6 0,0-1 0,0 4-86,0 2 0,0 1 0,0-1 1,0 3 1,0 5 1,0-7 0,0 2 0,0-10-56,0-5 0,0 1 0,0-6 105,0 3 1,0-7 129,0-7 1,10-10 0,5 2 0,4-5 31,3-2 0,2 0 0,3 0 0,4 0-13,3 0 0,-5-7 0,5 0 0,0 2-22,0 3 0,-5 2 0,4 0 1,1 0-46,0 0 0,-5 0 1,5 0-1,0 0-106,0 0 1,0 2-1,4 3 1,-1 2-10,1-2 1,4-3 0,1-2 0,1 0-40,-1 0 1,1 0 0,-3 0 0,-2 0 34,-3 0 0,-7 0 0,5 3 1,0 2 42,0 2 0,-5 2 0,4-4 0,-1 5-1,-5 2 1,4-7 0,0 5 0,1-3 15,-1 0 1,-2 0 0,-4-7 0,1 0-6,3 0 0,0 0 0,-7 0 0,0 0-26,0 0 1,2 0-1,2 0 1,3 3-62,-2 4 0,-3-5 0,-2 8 22,0 0 0,0-5 88,-1 9 0,-1 1 1,-3 4-1,-5-2-11,-3-2 1,-1-1-1,-6 10 1,3 3 57,2 2 0,0 0 0,-7-5 1,0 3 135,0 2 0,0 2 0,0-4 0,0 2-120,0-3 0,0-1 0,0-4 0,0 1-40,0 0 0,0-7 0,0-1-42,0 3 1,3-7 0,4-3-59,8-5 1,4-2 0,3 0-112,0 0 0,-1 0 0,1 0 0,0 0 102,0 0 1,2 0 0,3 0 0,2 0 81,-3 0 1,6 0 0,-1 0-1,3 0-14,5 0 1,-5 0 0,2 0 0,0 0 138,-2 0 1,7 0 0,-5 0 0,6 0-152,1 0 1,-7 0 0,1 0 0,1 0-25,4 0 0,-6 3 1,0 2-1,0 4 108,-2 3 1,7-4 0,-7 4 0,3 0 33,-1 0 0,-7 0 0,5 5 0,0-5-23,0-2 1,-5 4 0,4-6 0,1-1 13,0 2 0,-5-6 0,5 4 1,0-4-131,0-3 0,0 0 0,4 0 0,-1 0-54,1 0 0,4 0 0,1 0 0,-2 0 126,-4 0 1,6 2 0,-4 3 0,7 2 18,2-2 0,-7-3 0,13 1 0,-1 2-36,5 2 0,5 0 1,2-7-1,0 3-140,1 4 0,2-2 0,2 7 0,2-3 50,-2-4 1,-2 0 0,0 0 0,5 2 113,6-2 0,-1-3 0,2-2 0,2 0 2,3 0 1,4 0-1,3 0 1,2 0-36,-2 0 1,-2 0 0,-1 0 0,3 0 190,3 0 1,-3 0 0,-10 3 0,-5 2-111,-2 2 1,-2 7 0,-10-4 0,-5 0-520,-7 0 0,-15-1 0,-7-4-458,-5 2 0,-12 3 873,-4-3 0,-25 5 0,-7 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0.4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8313,'0'29'157,"0"0"1,0 7-1,0-4 1,0 1 329,0 6 0,0 9 1,0 5-1,0 0-210,0 0 0,7-2 0,3-8 0,2 1 77,4-1 1,-3-9-1,1-5-354,3-5 0,12-2 0,5-1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21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0 523 8435,'3'-12'1909,"4"4"-1852,8 6 1,4 2-1,5 0 1,3 0-168,2 0 1,10-7-1,-3-1 1,5 1 109,3-3 0,-1-2 0,1-9 0</inkml:trace>
  <inkml:trace contextRef="#ctx0" brushRef="#br0" timeOffset="229">959 153 8230,'7'-15'270,"0"0"0,10 8 9,-2-7 0,4 2 0,3-3 1,-1 5-24,1 1 0,0 6 1,0-6-1,0 1-119,-1 1 1,1 0 0,0 4 0,0-1-222,-1-4 0,1 1-109,0 7 1,-10 10-1,-5 4 1,-4 8-72,-3 7 0,-12 5 1,-8 12-1,-9 2-61,-5 3 0,1 0 0,-6-7 0,5-1 164,2 1 0,-4-3 0,7-5 0,5-7 1241,7-5-661,7-12 0,22-4 0,10-16 0,10-4-70,2 0 0,7-5 0,-5 8 0,3-1-230,-3 0 1,5-4 0,-7 6-1,0 1-947,-5-3 1,-5 8 827,-2-5 0,0 4 0,-1 3 0</inkml:trace>
  <inkml:trace contextRef="#ctx0" brushRef="#br0" timeOffset="1252">784 871 8385,'-21'0'194,"-1"0"0,7 0 643,1 0-530,9-10 0,5 8 1,14-5-1,11 2-3,11-2 0,3 4 0,21-6 0,5 1-103,6 1 0,11 0 0,-2 4 1,4-1-269,4-4 1,-4 1-1,-2 5 1,-6-3-442,-9-2 1,-6-1 0,-20 8-1,-5 0 508,-7 0 0,-5-9 0,-2-4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23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8149,'12'-14'-195,"-2"2"335,-1 2 1,-4-4-1,10 4 1,2 0 89,2 1 0,3-6 0,0 5 1,2 1-9,5-1 0,-5 3 0,5 7 0,-5 0-36,-2 0 0,-7 0 0,-1 0-35,3 0 1,-7 2-1,-3 5-56,-5 8 1,-6 12 0,-8 4 0,-10 0-275,-2 1 1,-8 7 0,3-6 0,0 4-117,-2-1 1,6-9 0,-1 2-1,6-8 334,6-6 0,9-3 220,-2-5 1,14-7-1,8 0 1,6-9-135,8-3 0,-2-8 1,7 6-1,0-3-349,0 2 0,-8-2 0,6 8 224,-1-3 0,-7-3 0,8-7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24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7281,'0'22'286,"0"-8"0,0 1 0,0 2 268,0 2 1,0-5-1,3 1 1,1 2-185,4 2 0,-1 3 0,-7 0-87,0 0 1,0-8-34,0 1 1,0-13-341,0-2 0,0-10 0,0-11 1,0-4-230,0-4 0,0 3 1,0-11-1,2 1 105,6 2 0,1-5 1,8 10-1,-2 3 271,2 2 1,-5 4 0,2 6 0,3 7 216,3 4 0,1 3 0,1 0 1,0 3-116,0 4 0,-3 7 1,-2 13-1,-5 2-459,-2-2 0,-3 4 0,-7-2 300,0-2 0,-10 7 0,-2-1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25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22 738 8166,'-3'15'377,"-4"-1"-321,5-9 1,-8 7 47,10-5 1,2-11-1,3 1 1,7-9-120,8-12 1,-3 2 0,12-9-1,-5-1-121,-2-4 0,-1-5 0,1-3 1,0 1 55,0-1 1,0-2 0,-3-2 0,-2-3 52,-3 3 0,-9-6 0,2 3 0,-4 5 159,-3 8 1,0 6-1,-3 13 361,-4 4 0,-5 8 0,-10 17 0,1 12-85,-1 12 0,0 9 1,3 5-1,2 6-348,2 1 0,3 3 1,-5 8-1,5 1-243,2 6 0,1-3 1,4 8-1,-2-1-562,2 1 1,5-11-1,7-1 1,5-16 198,0-11 1,10-10 0,-3-14 0,8-8 402,0-5 1,4-19-1,-2-7 1,0-7 160,3-8 1,-8-2 0,5-3 0,-5 3 156,-2 5 1,-8-3-1,-2 10 0,-2 3 1275,-5 1-926,-3 13 1,-4 3 0,-3 13 0,-5 9-243,-2 8 0,-2 16 0,-8-1 0,3 5-225,4 3 0,-2-1 0,10-2 1,2-4 8,3-8 1,4-8 0,5-6 0,8-8 176,4-4 0,13-16 0,2-8 0,2-13-189,0-7 1,-9-3 0,2 1-1,-5-1-61,-2 1 1,-10 6 0,-5 3-1,-7 3-54,-7 4 1,-8 5 0,-14 8 0,-5 4-375,1 1 0,-6 6 0,10-4 0,2 7-1872,3 7 2307,2 5 0,-9 10 0,-3 0 0</inkml:trace>
  <inkml:trace contextRef="#ctx0" brushRef="#br0" timeOffset="275">915 738 8245,'-20'-2'-25,"3"-3"1,3-2 246,-3 2 0,5 2 0,-3 3 137,-2 0 1,5 0 0,-2 0-85,-3 0 1,5 0 0,0 3-202,2 4 0,3 5 0,7 10 0,0 0-105,0 0 0,7-1 0,3 1 0,2 2 23,5 5 1,0-5-1,-1 8 1,-3-1 211,-4 6 1,6 6 0,-8 6 0,-2 4-94,-3 3 1,-11 4 0,-8 10 0,-10 3-148,-9-3 0,-5-10 0,0-4 1,2-5-144,3-10 0,2-10 0,-3-21-7,8-17 0,15-15 1,7-24-1,7-5-148,7-7 1,7-2-1,13-1 1,4 3 82,3-2 0,3 6 0,6 4 1,1 6-25,-1 8 1,1 4 274,-1 11 0,1-1 0,-1 0 0</inkml:trace>
  <inkml:trace contextRef="#ctx0" brushRef="#br0" timeOffset="758">1481 586 8296,'9'12'-549,"-6"7"1,7-4 889,-1 4 1,-6 3 0,6 0 0,-1-1-3,-1 1 0,0 2 0,-7 5 1,0 5-318,0 0 1,0 15-1,-2-8 1,-6 0-239,-6-2 0,-5-6 0,-3 4 0,0-8-1,0-5 1,-2-12 0,-3-5 0,1-7 205,6-7 1,-6-15 0,9-14 0,2-8 182,3-6 0,5-13 0,7-12 0,0 0 171,0 0 0,10 2 0,7 8 0,9-1 6,11 1 0,6 9 0,6 8 0,4 9-120,2 10 1,-4 8-1,7 6 1,0 10-143,-2 10 1,-5 7-1,-12 10 1,-6 2-1822,-1 5 1734,-13-5 0,1 17 0,-8-7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29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88 8125,'-9'-12'182,"-3"2"156,0 0 1,-1 8 0,6-5 329,-7 4 0,4 1 0,0-3 1695,1-2-1683,6-1-547,-6 8 0,18 0 1,6 0-1,6 0-288,9 0 0,3 0 1,11 0-1,2 0-2326,5 0 2481,-5 0 0,17-9 0,-8-3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33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545 0 7653,'-22'0'430,"8"3"1,-1 4 0,-2 8-253,-2 4 1,-3 5 0,0 3 0,-2 4-259,-5 3 1,-2 0 0,-8 5 0,3-3-296,-3 3 1,-2 2-1,-3 0 375,1-5 0,-1 5 0,1-7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33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784 153 8372,'22'-29'6,"0"0"1,-3 7 0,-2 7 0,-3 1 452,3 2 1,-5-5 234,3 10 1,-13-1-521,-2 8 1,-12 20 0,-17 9 0,-9 9-69,-11 6 0,-6 9 0,-11 5 0,1 5-167,0 3 0,-1 6 0,33-33 0,-2 0 0,0 1 0,-2 2-351,-3 2 1,0 1 110,-2 6 0,-1 0 0,0-2 0,-1 1 0,1 5 0,-1-1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42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1189 8118,'0'-12'2787,"3"0"0,4 7-2081,8-2 1,4-1 0,5 8 0,3 0-1085,2 0 0,7 0 0,-5 0 0,1 0-4115,-1 0 4493,-2-9 0,3-3 0,2-10 0</inkml:trace>
  <inkml:trace contextRef="#ctx0" brushRef="#br0" timeOffset="317">523 710 8118,'14'2'406,"1"5"0,-3 6 1,5 6-1,-5-2 258,-2-3 0,-1 1 0,-4 7 1,5-1-360,2 1 0,-7 7 0,2 0 0,-2-2-295,2-3 0,-4-2 0,4 0 360,-5-1 1,-4-8-470,-5-6 0,4-22 1,-6-6-1,1-6-154,1-5 1,0 1 0,7-8 0,0 5 244,0 3 0,7-5 0,3 9 0,2 5 309,5 5 0,2 5 0,5-2 0,3 6 234,2 6 0,2 4 0,-4 6 1,5 6-590,1 6 1,-6 4-1,2 2 1,-5 6-1222,-2 2 1,-3-8 0,-4 6 1274,-8-1 0,5-7 0,0 8 0</inkml:trace>
  <inkml:trace contextRef="#ctx0" brushRef="#br0" timeOffset="517">436 1472 12516,'31'0'534,"3"0"1,2 0-1056,1 0 0,-1 0 0,8 0 0,-3 0-2484,-5 0 3005,5 0 0,-17 10 0,8 2 0</inkml:trace>
  <inkml:trace contextRef="#ctx0" brushRef="#br0" timeOffset="784">610 1712 7982,'-22'12'325,"1"0"0,-1-7 1469,0 2-1260,10 0 0,5-9 1,14-6-331,7-6 0,13-5 0,4-3 0,1 0-90,-1 0 0,6 8 1,-6-1-1,1 1 1,-1 2 0,0-5 0,-4 9-170,2 4 1,-2 4-1,-13 9-60,-6 13 0,-6 2 0,-4 12 1,-6 6 228,-6 6 0,-3-4 0,0 2 0,5-10 148,2-5 1,-4-2 0,6-7 258,3 0 1,5-12-477,8-10 0,11-3 0,13-11 0,-1-3-974,0-3 1,8-1 928,-3-1 0,15-10 0,5-2 0</inkml:trace>
  <inkml:trace contextRef="#ctx0" brushRef="#br0" timeOffset="1839">1634 710 8039,'-15'22'502,"1"-1"1,9 1 0,-5-3 0,3-2 36,-1-2 0,1-8 115,7 8-595,0-10 0,3 2 1,4-14-1,5-10-160,0-10 1,7-7 0,-4-9 0,4-3-21,3-5 1,-7 2 0,-1-6-1,1-1 75,-3 0 0,5 1 0,-8-6 0,1 6 21,0 1 1,-3 6-1,-7 9 1,0 5 89,0 3 1,-7 9 0,-3 10 0,0 5 180,1 9 1,-6 8 0,6 14-1,-1 8-51,0 11 0,-4 3 1,6 12-1,4 5-148,1 7 0,3 0 1,0 10-1,0 3-345,0 1 0,3 11 0,4-1 0,7-4-493,6-8 0,1-2 0,1-13 1,2-11 208,5-15 0,-4-7 0,4-27 0,-5-4 582,-2-8 0,-1-7 0,1-20 0,0-2 0</inkml:trace>
  <inkml:trace contextRef="#ctx0" brushRef="#br0" timeOffset="1947">2091 906 7399,'-22'0'634,"3"2"0,2 5 1,5 8-179,2 4 1,-7 6-1,5 4 1,0 7-201,5 5 1,4 0 0,3-2 0,0-5-44,0-3 0,3-4 1,6-13-1,11-6 261,6-6 1,13-12 0,-5-9-1,2-12-121,0-13 0,-2-12 0,3 5 0,-8 3-194,-5 2 1,-12 5 0,-5 2 0,-4 5-145,-3 3 1,-5 2-1,-7 10 1,-12 4-553,-8 8 1,3 4 0,-5 3 0,3 3-1279,4 4 1,3-2-1,2 9 1815,0 3 0,1 12 0,-1 5 0</inkml:trace>
  <inkml:trace contextRef="#ctx0" brushRef="#br0" timeOffset="2158">2570 797 8248,'0'-22'758,"0"0"0,-7 8 1,-3 2 15,-2 2 0,-3 3 0,-6 7 0,-1 0-392,0 0 0,0 9 0,3 8 1,2 8-289,2 4 1,11 9 0,-4-4 0,6 3-203,2-1 0,0 0 0,2 5 1,6 0-127,6 3 0,6-13 0,1 13 0,-1 0-6,-6 4 1,3 0 0,-10 10-1,-2 3 201,-2 2 0,-3 2 0,-3-2 0,-4-3 72,-8-1 0,-6-18 1,-6-3-1,-2-11 175,2-15 0,3-7 1,2-10-1,3-9-72,5-15 1,-3-10 0,9-5 0,4-2-383,1-4 0,20 4 0,7-5 0,8 5-188,6 2 1,11 1 0,4-1 0,0 3-1012,0 5 1445,18 4 0,-13 1 0,17-3 0</inkml:trace>
  <inkml:trace contextRef="#ctx0" brushRef="#br0" timeOffset="3350">3027 601 8091,'-22'-10'295,"3"5"267,5-9 0,-3 7 17,9-8-317,1 10 1,10-4-209,4 9 0,3 2 0,4 5 5,-7 8 1,-4 7 0,-3 4 0,0 6-49,0 2 0,0-5 1,-3 4-1,-2-1 150,-2-6 1,-7 6 0,6-3 247,4-2 0,-6-3-183,3-2 1,2-3 0,12-5-450,8-6 1,-3-6 0,2-2-1,3 0-500,2 0 1,3-7 0,0-3 0,2 1-59,5-1 0,-5-7 0,5 2 781,-4-4 0,-4-12 0,1-3 0</inkml:trace>
  <inkml:trace contextRef="#ctx0" brushRef="#br0" timeOffset="3501">3441 557 8091,'15'-14'188,"-1"-1"1,1 10 195,6-2 0,-9 7 0,-4 7 0,-6 10-220,-2 10 0,0-3 0,0 8 1,3-3-448,4 0 0,-5 2 1,5-4-1,-4 2-368,-3-3 0,0-1 0,0-4 651,0 1 0,0 0 0,0 0 0</inkml:trace>
  <inkml:trace contextRef="#ctx0" brushRef="#br0" timeOffset="3665">3593 514 7215,'13'9'697,"-4"-4"0,-6 10 0,1 4-385,4 8 0,1-1 0,-4 8 1,3 0 62,-4 0 1,6 2-376,-3 8 0,10-1 0,-5 1 0</inkml:trace>
  <inkml:trace contextRef="#ctx0" brushRef="#br0" timeOffset="3917">3310 557 8307,'-12'-2'648,"5"-5"0,14 2 1,10-7-1,10 2-144,9 5 1,12-4-1,6-1 1,1-2-387,6-5 1,2 5 0,2-3 0,0 1-631,1 2 1,-20-5 0,-10 9-1,-9 4-917,-6 1 1429,-8 3 0,-4-10 0,-9-2 0</inkml:trace>
  <inkml:trace contextRef="#ctx0" brushRef="#br0" timeOffset="4267">2701 666 8460,'21'0'-11,"1"-7"1,0 0 0,0-1-68,-1-1 0,4 6 1,1-6-1,6 1-412,2 1 1,-8-2 489,3 1 0,5 6 0,0-8 0</inkml:trace>
  <inkml:trace contextRef="#ctx0" brushRef="#br0" timeOffset="4633">2853 13 8110,'-19'2'0,"2"3"0,2 5 91,-2 2 1,5-2 0,-2 9 0,-3 8 244,-3 4 0,6 13 0,2 9 0,0 3-57,0 4 0,7 13 0,-3 6 0,8 6-116,8 2 1,-3 3-1,12 2 1,4 5-239,-8-48 0,1 1 0,5-1 0,1 1 0,-2 1 0,0 0 0,2-5 0,1-1-408,23 38 1,2-18-1,2-14 1,5-8-1261,3-6 1743,-8-15 0,25-13 0,-5-9 0</inkml:trace>
  <inkml:trace contextRef="#ctx0" brushRef="#br0" timeOffset="4850">4073 122 8038,'7'14'534,"2"1"1,4 2-156,3 2 1,-3 13-1,1 4 1,3 7 122,2 8 1,3-2-1,0 11 1,-3 5-417,-4 6 1,-5 4 0,-10-5 0,0 2-858,0-1 0,0-13 1,-3-10 770,-4-9 0,-5 2 0,-10-7 0</inkml:trace>
  <inkml:trace contextRef="#ctx0" brushRef="#br0" timeOffset="5033">4421 797 8262,'22'-10'458,"0"-4"0,7 2 1,0 0-1,-3-1-201,-2 1 0,5 7 1,3-4-1,2 2-575,4-1 318,-6 1 0,9-3 0,-7-2 0</inkml:trace>
  <inkml:trace contextRef="#ctx0" brushRef="#br0" timeOffset="5600">5248 383 7418,'15'0'786,"-3"3"-256,-2 4 0,-3 12 0,-7 10 0,0 0-229,0 3 1,7-6 0,1 8 0,-4 0-145,-1 0 0,-3-7 0,0 2 0,0-5 90,0-2 1,0-1-177,0 1 1,-3-10 0,-1-7-188,-4-10 1,1-17-1,7-14 1,0-5-6,0-3 0,7-1 1,3-4-1,2-2 108,5 3 0,2 4 1,3 6-1,0 4 167,0 2 0,2 6 0,2 11 0,4 8-7,-4 5 1,1 4 0,-1 8-1,3 9-385,-2 8 0,-5 11 0,-5-1 1,-5 1-1097,-3-1 1,-1 4 1333,-8-5 0,9 5 0,4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1:09:50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0 937 8882,'0'12'466,"0"-2"1,3-12 0,1-6 0,6-9-703,2-9 0,3-1 0,4-9 0,-2-3 92,-2-2 0,-3-10 1,5 0-1,-5 1 119,-3-4 0,-1 8 0,-8-5 0,-3 6-3,-4 1 1,2 8-1,-9 2 1,-1 2 140,3 6 0,-7 11 17,4 8 1,5 17-1,1 11 1,1 13-67,1 7 1,0 13 0,7 4 0,0 7-196,0 8 1,0 2 0,2 7 0,6-5-401,6-2 1,5-2-1,3-13 1,2-9 283,6-14 1,-4-13-1,8-10 1,0-7 261,0-4 0,-8-13 0,6-4 1,-3-8 52,0-7 0,0-5 1,-10-7-1,-2 2 114,-2 3 0,-10 7 0,2-5 0,-5 3 108,-2 4 0,-2 5 1,-3 5-1,-5 5 200,-2 2 0,-2 3 0,-8 7 18,0 0 1,3 3 0,2 4 146,2 7 0,3 6-889,-2 1 1,4-6-707,10 0 0,0-8 0,2 5 940,6-2 0,4 6 0,10-3 0</inkml:trace>
  <inkml:trace contextRef="#ctx0" brushRef="#br0" timeOffset="433">784 719 8013,'-14'0'-257,"-1"0"487,-2 0 0,-2 0 1,-1 3-1,3 4 356,3 8 0,-1 6 0,-6 8 0,1 5-402,6 0 0,-3 7 0,10-7 0,2 2-392,2 1 0,6-11 0,4 1-226,8-10 0,-1-7 0,5-10 212,6 0 1,1-3 0,-4-2 913,0-2 0,-8 0-239,1 7 0,-10 12 0,2 7 1,-5 10-187,-2 5 1,-9 5 0,-3 9 0,-3 6-363,1 1 1,-1-6-1,-7 1 1,0-9 23,1-11 1,6-4-1,3-21 1,0-10 83,0-14 1,7-13 0,-2-11 0,2-3 70,-2-5 1,4 3 0,-4-8 0,5 5-354,2 10 0,0 0 1,0 12-1,2 2-1021,5 3 1,5 12 1289,10 5 0,0 4 0,0 3 0</inkml:trace>
  <inkml:trace contextRef="#ctx0" brushRef="#br0" timeOffset="1033">392 828 8055,'-22'-22'-37,"8"10"374,-1 5 1,8 5 0,-7 4 65,-3 5 1,7 5 0,0 10-1,3 2-221,0 5 0,-1 3 1,8 7-1,0-5-151,0-3 1,0-2-1,3-7 1,2 0-57,2-1 0,8-6 0,-6-3 25,3-2 0,3 7 0,7-5 0</inkml:trace>
  <inkml:trace contextRef="#ctx0" brushRef="#br0" timeOffset="2153">1307 632 8115,'12'10'445,"5"-5"0,-8 7 0,1 0 49,0 0 1,4 3 0,-4 6 0,0 1-141,-1 0 1,1 0-1,-5-1 1,2 1-133,-2 0 1,-3 0 0,-2 2 0,0 3-188,0 2 0,-2 0 0,-5-8 1,-8-1-28,-4-6 1,-3 3-1,-2-9 1,-3-4 11,-2-1 0,3-6 0,9-4 0,2-7-130,-2-6 1,0-9 0,3-2 0,7-3-146,4-5 0,3 5 1,3-2-1,4-3 120,7-2 1,6 7-1,4 5 1,5 5-24,7 2 1,5 3-1,3 4 1,2 8-257,5 5 0,2 2 1,7 0-1,-4 0 414,-3 0 0,-2 0 0,-7 0 0</inkml:trace>
  <inkml:trace contextRef="#ctx0" brushRef="#br0" timeOffset="2419">1198 153 8181,'-32'10'514,"6"-8"1,-8 8 0,2 0-205,6 4 0,2 15 0,-1 7 0,-1 6 127,-3 1 1,2 10 0,10 5 0,5 5-160,2 3 0,3 14 0,7 2 0,0 3-386,0 6 1,10-3 0,4 6 0,8-7-433,7-7 1,-2-17 0,9-20 0,3-11-109,2-8 1,3-12-1,-1-5 1,1-7 647,-1-7 0,1-15 0,-1-12 0</inkml:trace>
  <inkml:trace contextRef="#ctx0" brushRef="#br0" timeOffset="2620">1982 1 8248,'24'17'0,"3"2"356,2 5 1,7 13 0,-7-1 0,0 7 354,2 8 1,-6-2 0,4 11-1,-5 5 41,-2 6 0,-10 11 0,-5-2 1,-7 4-574,-7 3 1,-15 1-1,-14-1 1,-5 0-915,-3 0 0,0-2 1,1-3-1,-1-5 735,1-2 0,-10 8 0,-3-6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09:42.9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0 980 11470,'15'0'2033,"-3"-2"-1664,-2-5 1,7 4 0,-3-4 0,6 5-243,1 2 0,1 0 1,2 0-1,3 0-585,2 0 0,0 0 0,-7 0 0,0 0-773,-1 0 1,-6 0 0,-1 0 1230,3 0 0,3 0 0,1 0 0</inkml:trace>
  <inkml:trace contextRef="#ctx0" brushRef="#br0" timeOffset="198">131 741 8244,'0'22'385,"0"-8"11,0 1 0,0-1 0,0 8-46,0 0 0,7 0 0,1-1 1,-4 1-289,-1 0 1,-1 7 0,3 0 0,2 0-220,-2 2 0,0-4 0,0 7 0,2-3-604,-2-4 1,0-3 760,2-2 0,-4 0 0,6-1 0</inkml:trace>
  <inkml:trace contextRef="#ctx0" brushRef="#br0" timeOffset="1400">1481 153 8305,'-22'0'-456,"1"0"1,-1 0 0,0 0 445,0 0 0,1 2 1,-1 3-1,0 5 176,0 2 0,-2-5 1,-3 8-1,-2 2 12,3 2 0,2 3 0,-1 0 0,-1 2-7,-3 5 1,0-3-1,7 8 1,-2 0 6,-5 0 0,4 2 1,-6 8-1,2-3 24,0-5 1,0 5 0,7-4 0,0 4-18,1 2 0,6-9 0,3-2 0,0-3-56,0 0 1,7 7 0,-2-7 0,4-2 4,3-3 0,0 5 0,0 0 0,0 0-14,0 2 1,0-6 0,0 6 0,3-2-21,4 0 1,-2 8-1,7-8 1,0-3-34,0-2 0,3 5 0,6 3 0,1-1-53,0 1 1,0 4-1,-1-4 1,4-1-31,4 0 1,-3 6 0,8-6 0,0 1-63,0-1 0,-5 1 1,7-6-1,1 6 22,-4 1 1,9-6-1,-6 2 1,5-5-38,3-2 0,-1-3 0,1-2 0,-1-5 67,1-2 1,-1 0-1,1-5 1,-1 2 11,1-2 0,0-3 1,-1-2-1,-2 0 129,-4 0 1,4-7-1,-7-3 1,2-2 28,0-5 1,-7 5 0,5-2-1,0-3-120,0-3 0,-8-1 1,6-1-1,-3 0-129,0 0 0,7 0 1,-4 1-1,-1-1 38,1 0 1,-3 8 0,-5-1 0,0-2 83,-2-2 0,4-3 0,-11 0 0,2 0 232,-3 1 0,6-1 0,-8 0 0,2 0-79,1 1 1,-8-8 0,5-1 0,0 4 14,0 2 0,-7-5 0,5 0 0,-3 0-19,0-3 0,8 6 1,-8-8-1,-2 0-157,-3 0 0,6 0 0,-1-5 0,-2 3-210,-3-3 0,-2-4 0,0-6 1,0-1-122,0 1 1,0 3 0,0 3 0,-2-1 162,-5 1 1,2-1-1,-10 0 1,1 3 201,2 5 1,-8-5-1,6 7 1,-6 0 256,-1 5 0,6-5 0,1 0 0,-6 0-142,-6 5 0,1 3 1,-6-1-1,2-2-173,0 3 1,-7 1 0,4 6 0,1 2 134,-1 3 1,-7 1 0,6-1 0,-4 7-38,1 4 1,0 3 0,-10 0 0,-3 0 76,-1 0 1,-4-7-1,6 0 1,-5 2-133,-3 2 0,0 3 0,-2 0 1,8 0-394,4 0 1,2 0 0,0 0 0,3 0-325,5 0 1,-3 8 0,10 1 688,3 3 0,1 3 0,4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0.6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8306,'21'0'0,"1"0"-2,0 0 1,0 0-1,-1 0 1,3 0 130,5 0 1,-5 0 0,5 0-130,-5 0 0,8 9 0,1 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09:57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42 7950,'-14'-2'-50,"-1"-3"-137,-1-2 1,3-3 266,-1 3 0,7 4 81,-8-4 0,10 14 0,-2 10 0,5 10 120,2 9 0,-8 12 1,1 6-1,2 1-130,3 6 0,2 2 0,0 2 0,-3 3-50,-4 4 0,5-11 1,-6 2-1,6-8-111,2-6 0,0-1 1,0-2-1,2 0-17,6-5 1,-6-4-1,8-1 1,0-5-33,4 1 1,-2-8 0,3 5-1,-1-5 17,-2-2 1,8 0 0,-6-3 0,5-2 15,3-2 0,-2-1 0,-3 5 0,-3-2-3,3-2 0,10-1 0,2 6 1,-3-3-13,-2-3 0,1-9 0,4 5 1,5-3-41,-1 0 0,9 0 0,-9-7 0,6 0 84,5 0 0,-13 0 1,13 0-1,-3 0 49,0 0 1,3 0-1,-1 0 1,3 0-44,5 0 1,-5 0 0,5 0-1,-3 0 14,3 0 0,-5 0 0,5 0 0,-3 0-16,3 0 1,-3 0 0,8 0 0,-3 0 8,-4 0 0,4 0 0,0 0 0,3 3 77,4 4 0,1-4 1,-1 6-1,-2-1-62,3-1 1,2 0 0,2-7 0,-2 0 55,-5 0 1,-2 7 0,-8 1-1,3-4 93,-3-1 1,-2-3-1,-2 0 1,-3 0 44,-5 0 0,5-7 0,-7-3 1,2 0-154,1 1 1,-11 1 0,3 8 0,-2 0 76,2 0 1,-5 0 0,5 0 0,-5 0-32,-2 0 0,0 3 0,0 2 0,0 2-307,-1-2 1,-1-1 0,-3 1-452,-3 3 1,-7-1-453,8-7 0,-8 0 1092,8 0 0,-10-10 0,4-2 0</inkml:trace>
  <inkml:trace contextRef="#ctx0" brushRef="#br0" timeOffset="781">2962 1349 7831,'-10'-12'80,"8"-1"-250,-6 6 150,6 5 224,12-18 0,2 18-71,9-5 0,-6 4 0,-1 3-67,3 0 1,-4 0-1,1 0-44,3 0 0,2 0 0,3 0-68,0 0 1,0 0 0,-1 0-34,1 0 1,-7 0 0,-1 0 244,3 0 0,-7 3 0,0 2 88,-1 2 1,-6 10-1,4-3 1,-7 6-32,-7 1 1,2 1 0,-7 2-1,0 3-174,-1 2 0,-1 0 0,-5-7 0,2 0-117,2-1 1,3 1 0,-5 0-1,3 0 90,-3-1 0,5 1 1,-1 0-1,1 0-220,0 0 0,7-8 1,-4-2-1,2 0-707,-1 0 0,1-4 905,7 6 0,0-9 0,0 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40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240 784 8152,'-2'-41'-378,"-3"2"0,-5 6 170,-2 1 0,-2 3 0,-8 10 669,0 4 1,8 8-1,-1 17 1,1 9-186,1 8 0,-6 21 1,5 3-1,-3 9 86,2 6 1,-2 9 0,10 7 0,2 7-62,3 6 1,2 2 0,0-3-1,0-44 1,0 1-173,-1 2 0,2 1 1,3 4-1,1 0 1,2-2-1,1-1 0,1-3 1,1-2-289,12 40 0,2-28 0,3-3 1,4-16-662,3-14 1,-7-10-1,2-19 1,-3 0 819,3 0 0,-4-19 0,6-5 0</inkml:trace>
  <inkml:trace contextRef="#ctx0" brushRef="#br0" timeOffset="1">567 1220 8152,'0'-22'198,"0"0"0,0 0 705,0 1 0,2 1-389,6 6 0,-6 7 0,8 11-292,-1 4 0,-6 9 0,4-1 1,-5 9-74,-2 4 1,0 0-1,0-5 1,0 5-193,0 7 1,0-2 0,0 0 0,0 0-224,0 0 1,0 0 0,0 4 0,0-4 203,0-2 1,0-3 0,0-7 420,0-1 1,0 1 0,3-3-97,4-4 0,5-5 0,10-8-896,0 5 1,2-4 0,3 4 0,2-5 632,-3-2 0,8-9 0,0-3 0</inkml:trace>
  <inkml:trace contextRef="#ctx0" brushRef="#br0" timeOffset="2">1612 1677 8209,'-22'10'426,"-2"-5"0,-2 9-214,-4 3 1,1 0-1,10 0 1,2-5 442,3-2 1,9-1-412,-2-1 0,7-8 1,7 0-1,7-12-36,6-8 1,4-11-1,2-6 1,4-4-189,-4-2 1,1-1 0,-1 1 0,3-3-106,-2-5 0,-3 5 0,-2-7 0,0 2-134,0 0 0,-8-2 0,-2 7 0,-2 0-215,-5 5 1,-3 12-1,-2 0 155,0 4 1,-2 13 0,-3 8 72,-2 8 0,-8 11 0,5 14 0,1 7 270,-1 5 1,0 3 0,6-1-1,-4 3 33,3 5 1,-4-5 0,1 3-1,4-8-52,1-5 1,3-7-1,0 5 71,0-3 0,10-11 1,4-13-1,8-7 111,7-7 0,-5-8 0,8-14 0,-3-7-111,0-5 1,2-3 0,-4 1 0,2 2 31,-2 4 1,-6-2 0,-4 10 0,-5 3 684,-2 2-660,-3 12 1,-7 12-1,-2 14 1,-5 8 129,-8 7 1,-4 5 0,0 9 0,2 1-271,2-1 0,8 8 0,-5 0 1,2-3-488,5-2 0,3-2 0,2-3 1,0-2-674,0-3 0,0-9 0,2-1-1903,5-9 3030,-4-7 0,26-20 0,-5-2 0</inkml:trace>
  <inkml:trace contextRef="#ctx0" brushRef="#br0" timeOffset="3">2309 1416 8209,'14'0'782,"1"0"1,-10 2 0,2 8 0,-2 9-452,2 8 1,-4 12 0,4-6 0,-2 4-577,2-1 1,-5-7-1,6 7 1,-4 1-130,4-4 1,-6-1 373,5-10 0,6 9 0,-1 3 0</inkml:trace>
  <inkml:trace contextRef="#ctx0" brushRef="#br0" timeOffset="4">2548 1089 8195,'13'-10'271,"6"8"0,-5-3 154,6 10 1,-6 0-1,1 9 1,4 6-48,8 6 1,-3-1-1,5 6 1,-5-2-184,-2 0 1,-3 10 0,-2-5 0,-5 2-535,-2 0 0,-5 1 0,-10 4 1,-7-5-135,-7-7 0,-1-7 0,-14-5 0,1-5 261,-1-3 0,5-4 0,-8-12 1,1-10 189,2-9 1,-5-8-1,10-10 1,3-2 305,2-5 0,12-2 0,4-7 0,8 1 90,8-1 0,13 0 0,16 1 0,6 9-69,8 4 0,5 12 0,9 5 0,3 7-180,4 7 1,3 6 0,5 11-1,-7 5-291,-6 8 0,-1 2 0,-3 0 0,-5-3-1415,-7 3 1581,-15 3 0,-5 1 0,-9 1 0</inkml:trace>
  <inkml:trace contextRef="#ctx0" brushRef="#br0" timeOffset="5">1590 479 8094,'-21'37'0,"-4"-3"97,-4-3 1,3 17 0,-8 3 0,2 12 223,6 10 1,2 7 0,2 14 0,12-44-1,0 2 8,3 1 1,0 0 0,1-2 0,2 0 0,4 48 0,5-2-191,10-5 1,9-13-1,19-8 1,3-13-410,5-15 1,5-11 0,9-18 269,0-7 0,10 6 0,3-1 0</inkml:trace>
  <inkml:trace contextRef="#ctx0" brushRef="#br0" timeOffset="6">3594 566 8487,'-12'10'216,"4"5"1,6 14-1,2 12 1,0 14 167,0 18 1,0 12 0,0 9 0,2 5-135,6 1 1,-6-47 0,1 0 0,3-3-1,2-1 1,7 48-580,-3-10 0,7-5 0,-7-16 0,3-13-816,-1-12 0,1-12 1145,6-14 0,1-15 0,0-13 0</inkml:trace>
  <inkml:trace contextRef="#ctx0" brushRef="#br0" timeOffset="7">4443 501 8083,'-7'24'172,"0"5"0,-8-2 0,5 9 1,-2 5 322,-5 8 0,-2-1 0,-3 10 1,0 3-252,1 2 1,1 0 0,3-3-1,3-4-337,-3-3 0,5 0 1,-3-7-1,1 0-713,2-5 0,0-14 1,7-3-257,-3-7 1,-1-12 1061,1 2 0,-4-14 0,-9-5 0</inkml:trace>
  <inkml:trace contextRef="#ctx0" brushRef="#br0" timeOffset="8">3964 675 8083,'14'0'243,"-1"5"0,-1 7 333,0 10 0,5 14 0,9 1 0,6 6 35,2 8 0,2-3 0,10 10 1,2 3-466,3 2 1,2 0-1,-4-3 1,-1-4-609,-7-3 0,0-4 0,-12-11 0,-2-4-2073,-3-2 2535,-12-3 0,8-8 0,-8 1 0</inkml:trace>
  <inkml:trace contextRef="#ctx0" brushRef="#br0" timeOffset="9">4574 109 8083,'12'-34'136,"7"3"0,-4 11 0,4 6 294,3 7 1,0 4 0,2 6-1,2 6 146,3 13 0,10 12 0,-5 17 0,2 4-20,1 1 0,-4 7 0,6-5 0,-5 5-95,-2 2 1,-11 10 0,-9 5 0,-2 5-335,-5 2 1,-3 0 0,-4 0-1,-8 0-715,-12 0 1,1 1 0,-11-4-1,3-4-817,0-7 0,0-13 0,7-2 1405,1 3 0,-1-8 0,0 0 0</inkml:trace>
  <inkml:trace contextRef="#ctx0" brushRef="#br0" timeOffset="10">5488 1307 11448,'22'0'61,"0"0"0,2 0 0,3 0 0,4 0-176,3 0 1,10 0 0,6 0 114,-1 0 0,-3-10 0,-3-2 0</inkml:trace>
  <inkml:trace contextRef="#ctx0" brushRef="#br0" timeOffset="11">6120 1133 7964,'-41'-15'0,"2"3"497,3 2 1,-8-4 0,-7 7 0,3 2 223,2 2 1,-5 3-1,-2 0 1,0 0-1578,-1 0 1,11 0 855,7 0 0,-1 0 0,-6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40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1087 8125,'9'-22'0,"-6"0"0,14-7 0,-8-2 138,3-3 1,5-5 0,10-12-1,4-7-104,3-5 0,0-2 0,5 0 0,-5-1-50,-3 1 1,-4-5 0,-10 2 0,-5 7-49,-2 6 0,-3 11 0,-7 8 0,-3 0 42,-4 2 0,-5 5 1,-7 12-1,2 5 137,2 2 1,3 5 0,-5 12 225,3 8 0,9 14 0,-5 10 0,3 9 93,0 10 0,-1 5 1,8 5-1,0 2-367,0 3 0,3 9 1,2-5-1,4 3-244,3 0 0,5 0 0,10 5 0,4-6-715,3-6 0,5-17 0,9-15 0,3-17-975,-2-14 1867,6-8 0,-9-12 0,7-2 0</inkml:trace>
  <inkml:trace contextRef="#ctx0" brushRef="#br0" timeOffset="1">893 651 8125,'-7'-22'87,"0"1"1,-3 6 0,3 3 345,-8 2 0,-4 3 0,0 9 0,2 6-15,2 6 0,1 15 1,-8 10-1,3 7-315,4 5 0,5 7 0,10-5 0,0 0-30,0 0 0,10-11 0,5-13 1,6-8 50,8-6 0,-2 2 0,9-12 0,3-10 71,2-14 0,-5-13 0,-2-12 0,-2 1-143,-6-1 1,-11 1 0,-8-1 0,-4 3-176,-3 5 0,-3-3 0,-4 10 0,-10 5-235,-10 7 1,1 0-1,-8 10 1,2 2-773,6 3 1,2 4-1,4 5 1130,6 8 0,-6 4 0,8 3 0</inkml:trace>
  <inkml:trace contextRef="#ctx0" brushRef="#br0" timeOffset="2">1481 499 8125,'0'-22'306,"0"0"0,-9 8 0,-6 1 74,-4 4 1,-10 2 0,0 7-1,0 0 7,-3 0 0,8 9 1,-7 8-1,2 7-227,0 5 0,2 10 0,10-5 1,5 2-201,2 1 0,-4-4 0,6 4 0,4-8-12,1-5 1,6-5-1,4-2 1,7-5-26,6-2 0,1-3 0,1-7 1,0 0 202,0 0 0,7 8 1,0-1-1,-2 0 27,-3 3 0,-10 2 1,1 10-1,-1 2-106,-2 5 1,-2 7-1,-10 13 1,-2 4-85,-6 2 1,-6 1-1,-13 2 1,-2-9 7,3-11 1,-6-1 0,1-13 0,-1-7 193,1-5 1,2-5 0,7-9-1,3-6-490,4-6 0,5-13 1,10-4-1,5-1-207,10 1 0,2-5 0,21 7 0,6-1 532,4-1 0,13 7 0,-6-8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40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 8062,'-19'-3'-152,"4"-4"0,6 7 360,9 0 0,0 12 0,2 17 0,5 7 254,8 6 1,4 21 0,3 9 0,2 13-219,5 9 1,-16-39 0,-1 1 0,2 9-1,1 1 1,-3 5 0,0 1-160,-1 2 0,0 2 0,-4 3 0,-2 2 0,-1-1 0,-1-1 0,-2 0 0,-2 0-191,-2-1 0,-1-2 0,-2-6 0,-3-2 1,-3-5-1,-3-2 0,1-10 0,-3-3-64,-17 29 1,-2-6-1,-8-23 1,3-7-339,5-9 0,2-11 1,7-6 507,-2-8 0,10-5 0,9-2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40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1189 8118,'0'-12'2787,"3"0"0,4 7-2081,8-2 1,4-1 0,5 8 0,3 0-1085,2 0 0,7 0 0,-5 0 0,1 0-4115,-1 0 4493,-2-9 0,3-3 0,2-10 0</inkml:trace>
  <inkml:trace contextRef="#ctx0" brushRef="#br0" timeOffset="1">523 710 8118,'14'2'406,"1"5"0,-3 6 1,5 6-1,-5-2 258,-2-3 0,-1 1 0,-4 7 1,5-1-360,2 1 0,-7 7 0,2 0 0,-2-2-295,2-3 0,-4-2 0,4 0 360,-5-1 1,-4-8-470,-5-6 0,4-22 1,-6-6-1,1-6-154,1-5 1,0 1 0,7-8 0,0 5 244,0 3 0,7-5 0,3 9 0,2 5 309,5 5 0,2 5 0,5-2 0,3 6 234,2 6 0,2 4 0,-4 6 1,5 6-590,1 6 1,-6 4-1,2 2 1,-5 6-1222,-2 2 1,-3-8 0,-4 6 1274,-8-1 0,5-7 0,0 8 0</inkml:trace>
  <inkml:trace contextRef="#ctx0" brushRef="#br0" timeOffset="2">436 1472 12516,'31'0'534,"3"0"1,2 0-1056,1 0 0,-1 0 0,8 0 0,-3 0-2484,-5 0 3005,5 0 0,-17 10 0,8 2 0</inkml:trace>
  <inkml:trace contextRef="#ctx0" brushRef="#br0" timeOffset="3">610 1712 7982,'-22'12'325,"1"0"0,-1-7 1469,0 2-1260,10 0 0,5-9 1,14-6-331,7-6 0,13-5 0,4-3 0,1 0-90,-1 0 0,6 8 1,-6-1-1,1 1 1,-1 2 0,0-5 0,-4 9-170,2 4 1,-2 4-1,-13 9-60,-6 13 0,-6 2 0,-4 12 1,-6 6 228,-6 6 0,-3-4 0,0 2 0,5-10 148,2-5 1,-4-2 0,6-7 258,3 0 1,5-12-477,8-10 0,11-3 0,13-11 0,-1-3-974,0-3 1,8-1 928,-3-1 0,15-10 0,5-2 0</inkml:trace>
  <inkml:trace contextRef="#ctx0" brushRef="#br0" timeOffset="4">1634 710 8039,'-15'22'502,"1"-1"1,9 1 0,-5-3 0,3-2 36,-1-2 0,1-8 115,7 8-595,0-10 0,3 2 1,4-14-1,5-10-160,0-10 1,7-7 0,-4-9 0,4-3-21,3-5 1,-7 2 0,-1-6-1,1-1 75,-3 0 0,5 1 0,-8-6 0,1 6 21,0 1 1,-3 6-1,-7 9 1,0 5 89,0 3 1,-7 9 0,-3 10 0,0 5 180,1 9 1,-6 8 0,6 14-1,-1 8-51,0 11 0,-4 3 1,6 12-1,4 5-148,1 7 0,3 0 1,0 10-1,0 3-345,0 1 0,3 11 0,4-1 0,7-4-493,6-8 0,1-2 0,1-13 1,2-11 208,5-15 0,-4-7 0,4-27 0,-5-4 582,-2-8 0,-1-7 0,1-20 0,0-2 0</inkml:trace>
  <inkml:trace contextRef="#ctx0" brushRef="#br0" timeOffset="5">2091 906 7399,'-22'0'634,"3"2"0,2 5 1,5 8-179,2 4 1,-7 6-1,5 4 1,0 7-201,5 5 1,4 0 0,3-2 0,0-5-44,0-3 0,3-4 1,6-13-1,11-6 261,6-6 1,13-12 0,-5-9-1,2-12-121,0-13 0,-2-12 0,3 5 0,-8 3-194,-5 2 1,-12 5 0,-5 2 0,-4 5-145,-3 3 1,-5 2-1,-7 10 1,-12 4-553,-8 8 1,3 4 0,-5 3 0,3 3-1279,4 4 1,3-2-1,2 9 1815,0 3 0,1 12 0,-1 5 0</inkml:trace>
  <inkml:trace contextRef="#ctx0" brushRef="#br0" timeOffset="6">2570 797 8248,'0'-22'758,"0"0"0,-7 8 1,-3 2 15,-2 2 0,-3 3 0,-6 7 0,-1 0-392,0 0 0,0 9 0,3 8 1,2 8-289,2 4 1,11 9 0,-4-4 0,6 3-203,2-1 0,0 0 0,2 5 1,6 0-127,6 3 0,6-13 0,1 13 0,-1 0-6,-6 4 1,3 0 0,-10 10-1,-2 3 201,-2 2 0,-3 2 0,-3-2 0,-4-3 72,-8-1 0,-6-18 1,-6-3-1,-2-11 175,2-15 0,3-7 1,2-10-1,3-9-72,5-15 1,-3-10 0,9-5 0,4-2-383,1-4 0,20 4 0,7-5 0,8 5-188,6 2 1,11 1 0,4-1 0,0 3-1012,0 5 1445,18 4 0,-13 1 0,17-3 0</inkml:trace>
  <inkml:trace contextRef="#ctx0" brushRef="#br0" timeOffset="7">3027 601 8091,'-22'-10'295,"3"5"267,5-9 0,-3 7 17,9-8-317,1 10 1,10-4-209,4 9 0,3 2 0,4 5 5,-7 8 1,-4 7 0,-3 4 0,0 6-49,0 2 0,0-5 1,-3 4-1,-2-1 150,-2-6 1,-7 6 0,6-3 247,4-2 0,-6-3-183,3-2 1,2-3 0,12-5-450,8-6 1,-3-6 0,2-2-1,3 0-500,2 0 1,3-7 0,0-3 0,2 1-59,5-1 0,-5-7 0,5 2 781,-4-4 0,-4-12 0,1-3 0</inkml:trace>
  <inkml:trace contextRef="#ctx0" brushRef="#br0" timeOffset="8">3441 557 8091,'15'-14'188,"-1"-1"1,1 10 195,6-2 0,-9 7 0,-4 7 0,-6 10-220,-2 10 0,0-3 0,0 8 1,3-3-448,4 0 0,-5 2 1,5-4-1,-4 2-368,-3-3 0,0-1 0,0-4 651,0 1 0,0 0 0,0 0 0</inkml:trace>
  <inkml:trace contextRef="#ctx0" brushRef="#br0" timeOffset="9">3593 514 7215,'13'9'697,"-4"-4"0,-6 10 0,1 4-385,4 8 0,1-1 0,-4 8 1,3 0 62,-4 0 1,6 2-376,-3 8 0,10-1 0,-5 1 0</inkml:trace>
  <inkml:trace contextRef="#ctx0" brushRef="#br0" timeOffset="10">3310 557 8307,'-12'-2'648,"5"-5"0,14 2 1,10-7-1,10 2-144,9 5 1,12-4-1,6-1 1,1-2-387,6-5 1,2 5 0,2-3 0,0 1-631,1 2 1,-20-5 0,-10 9-1,-9 4-917,-6 1 1429,-8 3 0,-4-10 0,-9-2 0</inkml:trace>
  <inkml:trace contextRef="#ctx0" brushRef="#br0" timeOffset="11">2701 666 8460,'21'0'-11,"1"-7"1,0 0 0,0-1-68,-1-1 0,4 6 1,1-6-1,6 1-412,2 1 1,-8-2 489,3 1 0,5 6 0,0-8 0</inkml:trace>
  <inkml:trace contextRef="#ctx0" brushRef="#br0" timeOffset="12">2853 13 8110,'-19'2'0,"2"3"0,2 5 91,-2 2 1,5-2 0,-2 9 0,-3 8 244,-3 4 0,6 13 0,2 9 0,0 3-57,0 4 0,7 13 0,-3 6 0,8 6-116,8 2 1,-3 3-1,12 2 1,4 5-239,-8-48 0,1 1 0,5-1 0,1 1 0,-2 1 0,0 0 0,2-5 0,1-1-408,23 38 1,2-18-1,2-14 1,5-8-1261,3-6 1743,-8-15 0,25-13 0,-5-9 0</inkml:trace>
  <inkml:trace contextRef="#ctx0" brushRef="#br0" timeOffset="13">4073 122 8038,'7'14'534,"2"1"1,4 2-156,3 2 1,-3 13-1,1 4 1,3 7 122,2 8 1,3-2-1,0 11 1,-3 5-417,-4 6 1,-5 4 0,-10-5 0,0 2-858,0-1 0,0-13 1,-3-10 770,-4-9 0,-5 2 0,-10-7 0</inkml:trace>
  <inkml:trace contextRef="#ctx0" brushRef="#br0" timeOffset="14">4421 797 8262,'22'-10'458,"0"-4"0,7 2 1,0 0-1,-3-1-201,-2 1 0,5 7 1,3-4-1,2 2-575,4-1 318,-6 1 0,9-3 0,-7-2 0</inkml:trace>
  <inkml:trace contextRef="#ctx0" brushRef="#br0" timeOffset="15">5248 383 7418,'15'0'786,"-3"3"-256,-2 4 0,-3 12 0,-7 10 0,0 0-229,0 3 1,7-6 0,1 8 0,-4 0-145,-1 0 0,-3-7 0,0 2 0,0-5 90,0-2 1,0-1-177,0 1 1,-3-10 0,-1-7-188,-4-10 1,1-17-1,7-14 1,0-5-6,0-3 0,7-1 1,3-4-1,2-2 108,5 3 0,2 4 1,3 6-1,0 4 167,0 2 0,2 6 0,2 11 0,4 8-7,-4 5 1,1 4 0,-1 8-1,3 9-385,-2 8 0,-5 11 0,-5-1 1,-5 1-1097,-3-1 1,-1 4 1333,-8-5 0,9 5 0,4 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40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0 937 8882,'0'12'466,"0"-2"1,3-12 0,1-6 0,6-9-703,2-9 0,3-1 0,4-9 0,-2-3 92,-2-2 0,-3-10 1,5 0-1,-5 1 119,-3-4 0,-1 8 0,-8-5 0,-3 6-3,-4 1 1,2 8-1,-9 2 1,-1 2 140,3 6 0,-7 11 17,4 8 1,5 17-1,1 11 1,1 13-67,1 7 1,0 13 0,7 4 0,0 7-196,0 8 1,0 2 0,2 7 0,6-5-401,6-2 1,5-2-1,3-13 1,2-9 283,6-14 1,-4-13-1,8-10 1,0-7 261,0-4 0,-8-13 0,6-4 1,-3-8 52,0-7 0,0-5 1,-10-7-1,-2 2 114,-2 3 0,-10 7 0,2-5 0,-5 3 108,-2 4 0,-2 5 1,-3 5-1,-5 5 200,-2 2 0,-2 3 0,-8 7 18,0 0 1,3 3 0,2 4 146,2 7 0,3 6-889,-2 1 1,4-6-707,10 0 0,0-8 0,2 5 940,6-2 0,4 6 0,10-3 0</inkml:trace>
  <inkml:trace contextRef="#ctx0" brushRef="#br0" timeOffset="1">784 719 8013,'-14'0'-257,"-1"0"487,-2 0 0,-2 0 1,-1 3-1,3 4 356,3 8 0,-1 6 0,-6 8 0,1 5-402,6 0 0,-3 7 0,10-7 0,2 2-392,2 1 0,6-11 0,4 1-226,8-10 0,-1-7 0,5-10 212,6 0 1,1-3 0,-4-2 913,0-2 0,-8 0-239,1 7 0,-10 12 0,2 7 1,-5 10-187,-2 5 1,-9 5 0,-3 9 0,-3 6-363,1 1 1,-1-6-1,-7 1 1,0-9 23,1-11 1,6-4-1,3-21 1,0-10 83,0-14 1,7-13 0,-2-11 0,2-3 70,-2-5 1,4 3 0,-4-8 0,5 5-354,2 10 0,0 0 1,0 12-1,2 2-1021,5 3 1,5 12 1289,10 5 0,0 4 0,0 3 0</inkml:trace>
  <inkml:trace contextRef="#ctx0" brushRef="#br0" timeOffset="2">392 828 8055,'-22'-22'-37,"8"10"374,-1 5 1,8 5 0,-7 4 65,-3 5 1,7 5 0,0 10-1,3 2-221,0 5 0,-1 3 1,8 7-1,0-5-151,0-3 1,0-2-1,3-7 1,2 0-57,2-1 0,8-6 0,-6-3 25,3-2 0,3 7 0,7-5 0</inkml:trace>
  <inkml:trace contextRef="#ctx0" brushRef="#br0" timeOffset="3">1307 632 8115,'12'10'445,"5"-5"0,-8 7 0,1 0 49,0 0 1,4 3 0,-4 6 0,0 1-141,-1 0 1,1 0-1,-5-1 1,2 1-133,-2 0 1,-3 0 0,-2 2 0,0 3-188,0 2 0,-2 0 0,-5-8 1,-8-1-28,-4-6 1,-3 3-1,-2-9 1,-3-4 11,-2-1 0,3-6 0,9-4 0,2-7-130,-2-6 1,0-9 0,3-2 0,7-3-146,4-5 0,3 5 1,3-2-1,4-3 120,7-2 1,6 7-1,4 5 1,5 5-24,7 2 1,5 3-1,3 4 1,2 8-257,5 5 0,2 2 1,7 0-1,-4 0 414,-3 0 0,-2 0 0,-7 0 0</inkml:trace>
  <inkml:trace contextRef="#ctx0" brushRef="#br0" timeOffset="4">1198 153 8181,'-32'10'514,"6"-8"1,-8 8 0,2 0-205,6 4 0,2 15 0,-1 7 0,-1 6 127,-3 1 1,2 10 0,10 5 0,5 5-160,2 3 0,3 14 0,7 2 0,0 3-386,0 6 1,10-3 0,4 6 0,8-7-433,7-7 1,-2-17 0,9-20 0,3-11-109,2-8 1,3-12-1,-1-5 1,1-7 647,-1-7 0,1-15 0,-1-12 0</inkml:trace>
  <inkml:trace contextRef="#ctx0" brushRef="#br0" timeOffset="5">1982 1 8248,'24'17'0,"3"2"356,2 5 1,7 13 0,-7-1 0,0 7 354,2 8 1,-6-2 0,4 11-1,-5 5 41,-2 6 0,-10 11 0,-5-2 1,-7 4-574,-7 3 1,-15 1-1,-14-1 1,-5 0-915,-3 0 0,0-2 1,1-3-1,-1-5 735,1-2 0,-10 8 0,-3-6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55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187 620 8138,'-12'-2'143,"2"-3"369,1-2-156,6-1 0,-4 8 1,14 0-1,10 0-118,10 0 1,0 0-1,9 0 1,3 0-89,2 0 0,2 0 0,-2 0 0,-2 0-190,-3 0 1,-7 0-1,5 0 1,-2 0-821,-6 0 633,-11 0 1,-8 0 0,-17 0 0,-9 3 197,-8 4 0,-14-5 1,0 6-1,-7-4 222,-1 4 0,3-6 1,0 5-1,0-4 139,3-3 1,-5 2 0,11 3 0,-1 2 143,1-2 1,6-2-1392,9-3 68,10 0 1,14 0 0,18 0 846,6 0 0,13 0 0,-5 0 0</inkml:trace>
  <inkml:trace contextRef="#ctx0" brushRef="#br0" timeOffset="335">1276 97 8112,'2'-14'90,"3"-1"253,3-2 0,1 5 1578,-2-2-1114,6-1 1,8 6-590,1 9 0,-10 12 0,-2 17 1,-3 7-169,0 5 0,1 3 0,-8-1 0,0 3-419,0 5 1,0-5-1,0 5 1,0-5-247,0-3 1,0 1 614,0-1 0,0 1 0,0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0:55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8351,'0'12'1329,"5"-3"0,9-9 1,18 3-699,14 4 0,12-5 1,17 6-1,14-6-428,-37-2 1,3 0-1,5 0 1,3 0-1,8 0 1,1 0 0,4-1-1,0 0-112,2-3 1,-1 0-1,0 3 1,-1 0-1,-3-4 1,-1 0 0,-4 2-1,-1-1-9,-3 1 0,-2-1 1,37-6-1,-21 5 1,-18-2-746,-16 2 1,-10 3 0,-13 2 0,-1 2-957,-6 5 1,-4-2 0,-10 10 1618,0 2 0,0 2 0,0 3 0</inkml:trace>
  <inkml:trace contextRef="#ctx0" brushRef="#br0" timeOffset="2482">458 611 8120,'-22'0'1538,"1"0"-855,-1-10 0,10 5-471,4-10 1,16 3-1,6-2 1,6 4-39,1 1 0,1 6 1,2-4-1,3 4-109,2 3 1,0 0 0,-7 0 0,0 0-206,-1 0 0,-9 10 0,-2 7 0,-3 10-145,1 9 0,-3 5 0,-13 5 0,-6 2-48,-6 3 0,-4 7 1,-2-7-1,-6-2 179,-2-3 1,8-5 0,-6-5-1,6-7 291,4-5 1,-5-12 322,13-4 0,4-8 1,3-8-71,4-6 1,13 2-1,7 0-456,10 2 0,-8 0 0,7 5 0,1-2-136,-3 2 0,0 3 0,-2 2 1,0 0-1887,0 0 2088,0 0 0,-1-10 0,1-2 0</inkml:trace>
  <inkml:trace contextRef="#ctx0" brushRef="#br0" timeOffset="2899">1046 523 8072,'12'22'125,"-5"0"0,3 0 0,0 2 0,0 3 200,-1 2 1,1 9 0,-5-1-1,2 4-21,-2 2 0,4 1 1,-1-1-1,-3 1-164,-3 0 0,-2-3 1,0-3-1,0-4-120,0-2 1,-7-11-1,-3-8 1,-2-4-77,-5-4 0,-2-3 1,-3-2-1,0-2-50,0-5 0,1-13 1,-1-11-1,2 0 144,6-1 1,-3-7-1,7 1 1,1-8-59,-1-5 1,3-10 0,7 6 0,0-3-238,0 0 1,0 9 0,2-2 0,5 5 135,8 3 1,4 11 0,3 8-1,2 10 29,5 4 0,-5 3 1,8 7-1,-3 0-115,0 0 1,0 7 0,-7 3 0,0-1 206,-1 1 0,11 17 0,2-3 0</inkml:trace>
  <inkml:trace contextRef="#ctx0" brushRef="#br0" timeOffset="3233">1482 327 8107,'21'-21'0,"1"-1"194,0 0 0,0 3 0,0 2 0,-1 5 310,1 2 0,0 3 1,0 7-1,-1 0-37,1 0 0,-2 2 0,-6 5-421,-7 8 0,-4 4 0,-3 6 0,0 4-48,0 7 1,-10 5-1,-4 3 1,-6-1-246,-2 1 1,3-3 0,2-3 0,3-4 79,-3-2 1,5-3 0,-1-7 0,4-1 277,4 1 1,-2-7 56,7-1 1,-3-9-1,18 0 1,2-8-146,2-4 1,10-2 0,3 1 0,1-4-730,6 0 0,-5 0 706,2 5 0,1-5 0,6-10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2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143 649 8437,'-9'12'1078,"6"0"117,-4-5-784,5-4 1,6 7-1,9-10 1,11 0-145,7 0 0,8-3 0,14-2 0,12-4-221,13-4 0,7 6 0,4-5 1,5 2-267,-43 8 1,0 0 0,43-3 0,-6 0-1,-13-2-1318,-8 2 1,-11 2 1537,-5 3 0,-15 0 0,-5 0 0</inkml:trace>
  <inkml:trace contextRef="#ctx0" brushRef="#br0" timeOffset="366">78 976 8481,'-22'-3'523,"0"-4"-368,1-8 1,11 6-1,8-1 1,9 3-222,5 0 0,12-8 1,12 5-1,6-2 614,1-5 0,3 8 0,2-1 0,6 3-216,1-1 0,-4 1 0,5 7 0,-5 0-271,-10 0 0,0 12 0,-12 8 1,-5 6-162,-7 1 0,-10 7 0,-14 2 0,-10 8-11,-9 6 0,-1-1 0,-12 6 0,-4 1 137,-6 0 0,-11 2 0,4 5 0,0-5 27,6-7 1,4-5 0,5-5-1,4-5 135,8-7 1,10-7 129,12-8 0,11-4 0,25-12 0,10-6 35,10-6 1,6 2 0,13-3 0,5-2-375,6-2 0,9 4 0,3 1 0,4-1-477,-3 3 0,-3-5 1,-4 10-1,-8 2-567,-11 3 1,-13 2 1064,-17 0 0,-4 9 0,-11 4 0</inkml:trace>
  <inkml:trace contextRef="#ctx0" brushRef="#br0" timeOffset="1964">361 148 10528,'12'10'344,"-5"4"0,-4-2 0,-1 3 0,3 2-39,2 2 1,1 3-1,-6 0-69,5 0 0,-2-1-174,10 1 0,-10-12-225,2-10 1,-5-10 0,1-14 0,1-3-118,4-2 0,1-9 0,-4 1 1,5-1 188,2 1 0,0 6 0,5 9 0,-2 0 231,2 0 0,2 10 0,3 8 120,-1 8 1,1 18-1,0 14 1,0 6-768,0 1 1,-3 10 506,-5 5 0,15-4 0,-4-1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2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0 417 8310,'12'14'152,"-2"-2"659,-1-2 1,-6 0-88,4-3 0,3 5 0,0 7-524,2-4 1,-5 2 0,5-8-1,0 1-1328,0 0 1,-5 4 1127,8-6 0,-1 9 0,8-5 0</inkml:trace>
  <inkml:trace contextRef="#ctx0" brushRef="#br0" timeOffset="149">87 134 8189,'-2'-22'202,"-3"0"1,-5 0 73,-2 0 0,7 8-1004,-2-1 728,5 1 0,2 11 0,0 6 0</inkml:trace>
  <inkml:trace contextRef="#ctx0" brushRef="#br0" timeOffset="366">305 526 8320,'14'2'1866,"1"3"-1374,2 2 0,2 0 1,3-7-1101,0 0 0,0 0 1,-1 0-1,1 0 608,0 0 0,9 0 0,3 0 0</inkml:trace>
  <inkml:trace contextRef="#ctx0" brushRef="#br0" timeOffset="499">675 373 8286,'-22'0'-455,"1"0"0,-1 0 855,0 0 0,-7-2 0,-3-3 0,-1-2 55,-6 2 1,5 2 0,0 3-1,0 0-532,0 0 1,8 0-1,-3 0 1,5 0 76,2 0 0,0 10 0,0 2 0</inkml:trace>
  <inkml:trace contextRef="#ctx0" brushRef="#br0" timeOffset="682">936 112 8092,'22'-10'-1307,"0"8"2002,0-6 0,-3 8 0,-4 8 1,-8 6-231,-5 6 0,-2 9 0,0 2 1,0 3-575,0 5 0,0-3 0,-2 5 0,-3 5 109,-2 0 0,-20 0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0.9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109 217 8280,'8'-22'0,"-1"1"0,2-1 0,-4 0 0,3 1 0,-4-1 0,6 7 0,-3 1 0,-2 9 0,-12-2 889,-8 4 0,-4 15 0,-3 8 0,3 9-303,5 4 1,-6 4 0,8 8 0,-2 4-314,-1 1 1,11 8 0,-4-5-1,6 0-7,2 0 1,0-2 0,2-10 0,6-5-1007,6-7 1,5-15 0,5-6 0,5-11 977,7-11 0,5-13 0,3-23 0,-1-8-199,1-5 0,-3-2 1,-8 0-1,-9 2 124,-7 5 0,-12 3 1,0 9-1,-10 3 150,-9 9 1,-13 7 0,-4 8 0,-3 5-1693,-4 6 0,4 6 1,0 2-1,0 2 1379,1 6 0,-4 4 0,-6 9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29.62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937 915 8320,'10'-34'-33,"4"5"1,-2 5 0,1 2 0,-1 0 344,0 1 0,-5 6 388,8 0 1,-11 13 0,4 2-513,-6 12 0,-4 10 1,-6 7-1,-6 7-280,-5 5 0,-11 3 1,1-1-1,0 1-90,-2 0 1,7-1-1,-5 1 1,5-3-607,2-5 1,0 3-1,0-10 788,0-2 0,1-3 0,-1-3 0</inkml:trace>
  <inkml:trace contextRef="#ctx0" brushRef="#br0" timeOffset="200">502 980 6988,'12'-9'1469,"7"6"-1016,-4-4 1,-3 7 0,2 7-1,1 8-182,-3 4 1,7 3 0,-4 0 0,7 2-266,7 5 1,2-5-1,8 5 1,-5-2-508,-3 2 1,8-5 0,-3 5 0,5-7 500,3-8 0,-1 6 0,1-8 0</inkml:trace>
  <inkml:trace contextRef="#ctx0" brushRef="#br0" timeOffset="351">1199 1198 8320,'2'-12'-1968,"3"2"4728,2 1-2259,0 6 0,1-4 0,-1 14 0,-2 8-345,-3 4 1,5 3 0,3 0 0,2-1-444,5 1 1,2 0 286,3 0 0,0-1 0,0 1 0</inkml:trace>
  <inkml:trace contextRef="#ctx0" brushRef="#br0" timeOffset="500">1395 1002 8482,'-8'-22'754,"1"0"0,-8 8-158,8-1-2401,-10 11 1805,15-6 0,2 10 0,12 0 0</inkml:trace>
  <inkml:trace contextRef="#ctx0" brushRef="#br0" timeOffset="666">1656 1242 8301,'22'0'261,"-1"0"0,1 0 0,0 0 0,0 0-153,-1 0 0,9 0 0,1 0-108,3 0 0,2 0 0,8 0 0</inkml:trace>
  <inkml:trace contextRef="#ctx0" brushRef="#br0" timeOffset="1198">2135 1459 8256,'0'12'901,"2"-4"1,6-13-476,6-2 1,5-13 0,3 1 0,2-10-252,5-5 1,-2 5 0,7-7 0,0-1-133,0 3 1,-5-7-1,7 5 1,0-5 71,-2-3 0,5 3 0,-10 3 0,-2 4-691,-3 2 1,-5 10 0,-2 10 295,-2 3 1,-11 4 0,1 12 262,-10 8 1,-7 6 0,-12 6 0,-2 4 152,-4 3 0,1 3 1,8 6-1,-1-2 154,0-4 0,3 1 0,2-6 1,5-1-318,2 1 0,3-3 0,7-8 0,2-1-93,5-6 0,6-4 1,11-10-1,5-2 89,7-6 0,5-11 0,3-10 0,-1 0 5,1-3 1,-1 1-1,-1-5 1,-4 4 35,-1 1 1,-8 4 0,2-7 0,-4 3-59,-8 4 0,-12 10 0,1 3-257,-6-3 0,-4 7 1,-6 3 205,-6 4 1,-6 13 0,1 5 319,5 4 1,-3 3 0,9 0 185,3-1 1,5-6-1,10-3 1,10-2-359,6-5 0,15-3 0,0-2 0,10 0-927,5 0 1,2-2 0,5-3 0,-3-5 877,-2-2 0,0-3 0,8-6 0</inkml:trace>
  <inkml:trace contextRef="#ctx0" brushRef="#br1" timeOffset="1648">197 871 9027,'-44'46'0,"1"5"-10,-1 7 0,13 3 1,9-1-1,12-2 174,8 3 0,4 2 0,8 0 0,12-5-172,12-8 1,19-4-1,12-4 1,15-6-973,12-7 980,-3-5 0,-31-13 1,1 0-1,-4 0 0,1 0 1</inkml:trace>
  <inkml:trace contextRef="#ctx0" brushRef="#br0" timeOffset="2001">3790 501 8577,'12'12'-2014,"5"8"1985,-10-6 1,0-2 0,-4 0 0,2 0 74,2 1 0,3-6 42,-3 7-88,-5-9 0,18 15 0,-8-8 0</inkml:trace>
  <inkml:trace contextRef="#ctx0" brushRef="#br0" timeOffset="2268">3725 654 8577,'-3'12'361,"-2"-3"744,-2 1-816,0-7 0,7 9 0,2-8 1,5 6 137,8 2 0,4 3 0,1 9 0,-3 5-67,-3 7 1,1 8-1,4 7 1,-2 9-208,-2 10 1,-11 0-1,1 10 1,-10 0-302,-9-2 1,-15-3-1,-5-13 1,-2-3-724,-1-9 0,-6-11 0,-6-5 871,8-3 0,-2-11 0,9-11 0</inkml:trace>
  <inkml:trace contextRef="#ctx0" brushRef="#br0" timeOffset="2701">4008 196 8338,'19'-29'0,"-2"0"486,-3 3 1,3 4 0,10 5-1,4 2 249,3-2 1,-5 5-1,5 0 1,0 3-81,0 4 1,-7 2 0,2 6-1,-8 4-641,-6 8 0,-5 11 0,-10 6 1,-3 4-123,-4 10 0,-15-3 1,-14 11-1,-8-1-83,-6 5 0,4-2 1,-5-1-1,5-4-86,2-10 1,10 0 0,5-12 0,8-2 705,6-3 0,10-12 0,20-4-66,14-6 0,12-19 0,10-5 1,4-2-276,1 0 0,4 9 0,-6 1 0,-1-1-1532,0 3 1,-2-5 1443,-7 10 0,-11 0 0,-1 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37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915 773 8365,'20'-22'-23,"-4"0"0,-3 0 407,-4 1 0,-2 4 0,-7-5 119,0-10 0,-9 11 0,-6-1 0,-6 5 38,-9 5 0,4 0 1,-10 7-1,-1-2-239,3 2 0,-7 5 1,5 7-1,-5 8-119,-3 4 0,10 10 0,3 2 0,2 3-155,0 5 0,2 5 0,13 2 0,7-1-232,4-3 1,3-6 0,3 0 0,4-7-211,7-5 1,15-9 0,8-3 0,4-5 104,2-9 1,1-8-1,-3-12 1,-2-2-65,-3-5 0,-9 3 0,2-11 1,-5-1-36,-2-4 1,-8-1 0,-2-3-1,-2-2 221,-5-3 0,-3-3 0,-2 4 0,-2-6 60,-6 0 0,-4-7 1,-7 5-1,2-2 47,3 2 0,1 5 1,-3 11 434,1 6 0,10 17 1,-2 21 427,5 18 1,2 11 0,0 15-1,0 7-163,0 13 0,0-1 0,2 8 1,3-6-453,2-1 0,10-1 1,-5-2-1,3-3-221,-1-2 1,1-9 0,6 2 0,1-5-947,0-3 1,-3-9 0,-2-5 998,-2-5 0,-10-2 0,4 0 0</inkml:trace>
  <inkml:trace contextRef="#ctx0" brushRef="#br0" timeOffset="234">1 1448 9872,'46'-3'400,"4"-4"0,8 5 0,17-6 0,13 6-187,11 2 1,-43 0 0,1 0 0,3 0 0,-1 0 0,0 0 0,1 0-219,-1 0 1,0 0-1,0 0 1,-2 0 0,-4 0-1,-2 0 1,44 0-1333,-15 0 1,-22 2 1336,-15 6 0,-9 4 0,-12 10 0</inkml:trace>
  <inkml:trace contextRef="#ctx0" brushRef="#br0" timeOffset="699">610 1992 8322,'-21'0'635,"-1"0"0,0 0 0,0 0-103,0 0 1,1 0 0,-4 3-391,-4 4 0,8 5 1,-4 10-1,8 2-108,1 5 1,-4-2 0,-2 9-1,1 3-36,-1 2 1,10 2-1,5 1 1,4-1-361,3 1 1,0-10 0,3-8 227,4-9 1,5-7 0,10-12-1,-1-6 173,1-6 1,0-13-1,2-4 1,3-6-47,2-9 1,0 3-1,-7-8 1,-1 5 119,1 3 1,-2-8 0,-4-2 0,-3-3-133,-4-5 1,6 8 0,-8 0-1,-2 2-80,-3 0 1,-2 10 0,0 12 463,0 5 1,0 14-323,0 10 0,-7 12 1,0 15-1,0 7 165,-3 7 0,5-2 0,-7 14 0,0-2 108,0 0 1,7 9 0,-2-4 0,4 2-933,3 0 0,0-10 0,3 3 0,4-5 616,7-2 0,15-11 0,5-1 0</inkml:trace>
  <inkml:trace contextRef="#ctx0" brushRef="#br0" timeOffset="1183">785 2580 7414,'-8'15'271,"1"-1"0,0-7 538,7 8 1,2-13 0,5-2-670,8-12 1,4-7 0,3-5-1,0-5-110,0-8 0,7-4 0,0-2 0,-3-1 113,-2 1 0,6-1 0,-1 0 0,-3 1 41,-2-1 0,-4 1 0,-3 2 1,-5 4 463,-3 8 0,6 5-189,-8 2 0,0 13-400,-7 9 1,0 17 0,-2 14 0,-5 3 40,-8 5 1,3 2 0,0 2-1,0 1-199,0-1 1,7-1 0,-2-4 0,4-4-83,3-2 0,0-3 0,3-10 253,4-4 0,5-6 0,12-11 0,3-8-73,2-12 1,2-2-1,-4-12 1,2-3 11,-2-2 0,4-3 0,-2 1 0,-5-1-108,-7 1 1,3-1 0,-8 1 0,0 2-383,-5 4 0,-4 6 360,-3 9 1,-3 12-1,-4 13 191,-8 16 0,-4 13 0,-3 14 1,0 2 290,1 3 0,6-8 0,3-6 0,2-1 47,6-2 0,4 5 1,7-13-1,10-4-928,9-5 0,11-12 1,13 2-1,9-7 518,3-7 0,13-15 0,3-12 0</inkml:trace>
  <inkml:trace contextRef="#ctx0" brushRef="#br0" timeOffset="1981">2331 686 8347,'0'-22'825,"0"7"-481,0 1-178,0 9 1,0-2 0,0 14 0,-3 7 52,-4 6 0,5 2 1,-6-1-1,6 4 16,2 4 1,0-5 0,0 7 0,0-2-81,0 0 0,0 8 0,0-6 0,0 3-54,0 5 1,0-8-1,0 1 1,0-3 38,0 0 1,0 0 0,0-8-14,0 1 0,2-7-99,6-1 0,-4-9-529,11 2 1,-8-12 0,5-4-1341,-2-3 0,7 4 1841,-3-6 0,6-1 0,2-6 0</inkml:trace>
  <inkml:trace contextRef="#ctx0" brushRef="#br0" timeOffset="2383">2396 1186 8268,'-7'15'-75,"-1"-1"1,-6-6 0,4 4 683,-2-3 0,5 8-62,-8-2 1,11-3 764,-4 3-948,6-11 1,4 4 0,6-16 0,6-9-213,5-9 1,3-1 0,0-11 0,0-6-100,0-4 0,7-10 0,0 4 0,-3-1-274,-2-6 1,-4-2-1,-3-5 1,-5-2-267,-3-2 0,-4-1 0,-12 8 0,-7-3 81,-6-5 1,-9 8 0,0 0 0,0 12 189,-2 7 1,6 21-1,-4 11 266,5 9 1,10 27 0,2 14 0,-1 17 174,1 10 1,5 5 0,-5 2 0,2 5 331,6 3 1,-6-6-1,3 6 1,2-3-66,2-5 0,3-2 0,3-3 0,2-2-352,2-5 1,12 2 0,1-9 0,6-5-717,1-7 1,4-8 0,1-6 0,2-1-1191,4-3 1,-6 4 1765,-3-18 0,5 0 0,0-7 0</inkml:trace>
  <inkml:trace contextRef="#ctx0" brushRef="#br0" timeOffset="2650">2897 990 9101,'-3'-12'2102,"-4"5"-1784,-7 5 0,2 11 0,-1 6 1,4 4-184,4 3 1,-5 7 0,3 2 0,2 1-184,3-1 0,4 6 0,3-8 1,7-5-25,7-7 1,-2 0 0,15-10-1,-1-2 224,6-3 1,-4-14-1,1-7 1,-2-10-12,-6-5 0,-1 0 1,-6-5-1,-5 3-102,-6-3 1,-8 8 0,-8 2 0,-6 5-366,-5 2 1,-3 3 0,0 4 0,0 8-382,0 4 1,1 3-1,-1 0 1,3 3-198,4 4 0,-4 5 1,7 10 903,-1 0 0,-6-1 0,7 1 0</inkml:trace>
  <inkml:trace contextRef="#ctx0" brushRef="#br0" timeOffset="3050">3311 1056 8191,'41'-10'0,"-5"-4"0,-9-6 178,-10-2 1,2 1 0,-7-1 0,0 0 466,-5 0 0,-4 1 1,-3-1-275,0 0 0,-10 7 1,-4 3-1,-6 3-188,-2 4 0,8 2 1,-1 3-1,-2 0-199,-2 0 1,5 3-1,2 4 1,-1 8-104,1 4 0,7 5 1,-2 3-1,5 4-268,2 3 1,0-5-1,2 7 1,5 1 217,8-3 0,2 7 1,0-7-1,-3 4 289,3 6 0,3-5 0,1 14 0,1 0 109,0 5 0,-10 5 0,-5 2 0,-4 1-76,-3-1 0,-12 0 0,-8 1 0,-9-3-59,-5-5 1,-2-10 0,-5-16 0,5-13 103,7-7 1,4-10 0,4-16-1,1-15-221,6-10 1,4-14-1,13-5 1,4-5 79,7-2 0,13-1 0,4 3 1,1 5 24,-1 7 1,8 15-1,-3 5 1,3 4-330,-3 5 0,5-2 0,-4 17 0,4 4-544,2 8 1,1 7 790,0 10 0,-11 10 0,-1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4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0 8126,'-22'0'0,"0"0"-298,1 0 1,-1 8-1,2 1 1,4 3 432,1 5 1,0 12 0,-6 8 0,-1 6 207,0 8 0,0 14 0,3 18 1,2 11-54,9-40 1,2 1 0,3 0-1,1 1 1,-2 4 0,0 1 0,3-1-1,0-1 187,0-2 1,2-1-1,9 44 1,4-11-1,8-9-115,7-5 0,3-12 0,6-15 1,-1-9-478,1-10 1,-4-5-1,0-2 1,-3-3-657,-4-4 0,-3-5 1,-2-10 770,0 0 0,0 0 0,-1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42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44 151 8182,'0'-22'201,"0"0"0,0 1 148,0-1 1,0 7 130,0 1-99,0-1-159,0 3 0,0 5 1,0 14-54,0 8 0,-7 11 0,0 3 1,2-2 151,3-3 1,-6 5 0,1 3 0,2 2 50,3 4 0,2-4 0,0 2 0,0 3-94,0 2 1,0 10 0,0 0-1,0-3-69,0-2 1,0 0 0,0 3 0,0 1-96,0-1 0,0-10 1,0-6-1,0 1 45,0 0 0,0-14 1,0 1 260,0-1-129,0-11 1,0-1 0,0-16-25,0-6 1,0 2 0,2 0 0,3 0-357,2-1 1,1 6-16,-8-7 1,0 6 0,2-4-58,5 3 195,-4 1 0,16 1 90,-5 0 0,6 0 1,2 7-1,-1 0-81,1 0 0,7-8 1,3 1-1,2 2 130,4 3 1,1 2 0,0 0 0,-5 0-239,-3 0 1,5 0 0,-7 0-1,-2 0-376,-3 0 0,-12 2 1,-2 3-3409,0 2 3849,-8 10 0,8-5 0,-10 10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44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1111 8092,'0'-22'894,"0"10"0,0-8 241,0 6-699,0 4 1,-8 10 0,1 15 0,2 4-132,3 3 0,2 7 1,0 0-1,0 0-146,0 2 1,0-6 0,0 6-1,2-2-139,5 0 1,-4 7-1,4-4 1,-2-1-226,2 1 1,-4-3 0,6-7 0,-1-1 35,-1 1 1,7 0-1,-4-3 1,0-2 260,-1-2 0,6-8 0,-5 5 1,2 0 38,5 0 1,2-7 0,3 5 0,0-3-35,-1 0 0,1 1 1,2-8-1,3 2-627,2 5 1,0-4 0,-7 4-1,0-5-1327,-1-2 0,-6 3 1857,-1 4 0,1-4 0,7 6 0</inkml:trace>
  <inkml:trace contextRef="#ctx0" brushRef="#br0" timeOffset="366">1264 414 8044,'-24'0'276,"-5"0"1,2 0-1,-7 5 1,3 7 250,4 10 0,-7 16 0,0 6 0,-2 14-201,0 12 0,9 10 0,11-33 0,1 3 0,1 2 0,1 2-159,1 3 0,2 0 1,0 1-1,3 0 0,6-3 1,2-1-1,0-1 0,1 0-214,1-2 1,1 0 0,2 0 0,2 0 0,19 36 0,5-12-391,1-12 0,11-13 0,7-11 1,-3-5-969,-2-3 1405,-2-11 0,-1-1 0,1-7 0</inkml:trace>
  <inkml:trace contextRef="#ctx0" brushRef="#br0" timeOffset="931">1242 1851 8059,'-14'0'100,"1"-2"283,4-6 0,1 4 0,11-9 1,2 1 380,2 0 0,10-9 0,0-9 0,7 1-434,5-2 1,10-3 0,-3-9 0,5-1-202,3 0 0,-8 1 1,-2-1-1,0 1-93,0-1 1,-8 3-1,1 2 1,-10 6-381,-10 1 1,-4 3 51,-3 7 0,-10 10 1,-5 5-1,-4 4 87,-3 3 1,0 0 0,1 3 0,-1 4 529,0 8 1,0 11 0,1 6 0,1 2 7,6 4 1,-3-4 0,10 2-1,-1 1 6,-1-3 1,6 7-1,-2-7 1,8 0-231,4-5 0,12-8 0,1-4 1,9-5-136,5-2 0,-5-3 0,7-7 0,0-2 75,-2-5 0,7 2 1,-7-10-1,0-2 8,-5-2 1,-5-3-1,-2 0 1,-3 1-31,-4-1 1,-3 7-316,-5 1 1,-4 11-19,4 3 1,-12 10-1,-5 12 1,1 2-462,-1 5 1,0-2 0,6 7 0,-4-1-697,3 1 0,-4-7 1463,1 2 0,1-5 0,7-2 0</inkml:trace>
  <inkml:trace contextRef="#ctx0" brushRef="#br0" timeOffset="1080">2048 1481 8059,'22'0'-549,"-1"0"0,-9 2 0,-2 3 1501,0 2 0,-1 10 0,6 0-449,-8 10 0,-4 0 1,-3 9-1,0 3-507,0 2 0,0 0 0,-3-2 0,-2-3-19,-2 3 1,-3-1 22,3-1 0,5 4 0,-8-7 0</inkml:trace>
  <inkml:trace contextRef="#ctx0" brushRef="#br0" timeOffset="1448">2679 1132 7942,'15'15'399,"-3"0"0,-2 1 304,-6 4 1,1 4-1,0 3 1,2 4-50,-2 3 1,-2 2 0,-3 8 0,-3-1-167,-4 1 1,2-8-1,-9 0 1,-6 1-472,-6-3 0,1-3 0,-4-9 1,5-3-48,2-4 1,-7-6 0,0-9 0,5-2-188,7-5 0,-2-13 0,4-11 1,-2-3-437,3-5 1,4-2-1,10-5 1,0-2 235,0-3 1,10-7-1,4 7 1,6 3 404,2 2 1,2 10 0,5 2 0,9 2 16,11 6 1,-1 1 0,10 6 0,3 4 10,2 8 1,2 5 0,-2 2 0,-3 2-1060,-1 5 1,-18 6 1042,2 8 0,-14 11 0,3 2 0</inkml:trace>
  <inkml:trace contextRef="#ctx0" brushRef="#br0" timeOffset="2047">3485 283 7964,'0'-22'752,"0"10"1,0 32 0,0 21-231,0 10 0,-2 12 1,-3-5-1,-3 7-138,4 8 0,1 9 0,6 17 1,-1-45-1,0 1-215,2 0 0,0 1 0,3 3 0,0 1 0,-3-2 0,0 0 0,-1-1 0,1 0-356,1-1 1,-1-1 0,-1 34-1,4-11 1,-4-15-776,-3-12 1,0-15-495,0-7 0,7-17 1,0-12 1455,-2-12 0,7-17 0,0-5 0</inkml:trace>
  <inkml:trace contextRef="#ctx0" brushRef="#br0" timeOffset="2297">4291 588 7981,'12'22'0,"-5"0"212,-4-1 0,-3-6 0,0 2 0,0 5 197,0 4 0,0 13 0,-3-3 0,-2 5-67,-2 3 1,-8 2-1,6 2 1,-3 6-443,-5 1 0,5 1 1,-3 2-1,-2-5-528,-2 0 0,0-9 0,2-1 0,2-13 628,-2-14 0,-2 4 0,-3-8 0</inkml:trace>
  <inkml:trace contextRef="#ctx0" brushRef="#br0" timeOffset="2480">3921 653 7981,'14'34'73,"1"-5"1,2-5 310,2-2 0,3 2 0,-1 3 0,4 5 81,4 1 1,-3 4 0,11 9 0,1 2-103,3 3 0,13 0 1,4-8-1,5 1-286,2-1 1,-7 1 0,-2-3-1,-6-2-523,-8-3 1,-1-7 445,-12 7 0,10-9 0,-6 4 0</inkml:trace>
  <inkml:trace contextRef="#ctx0" brushRef="#br0" timeOffset="2849">4639 218 7339,'29'-19'-45,"0"4"1,3 5 0,-6 10 0,6 5 885,2 10 0,-5 9 1,5 22-1,-1 5-272,1 7 1,0 5 0,5 4 0,-5 4-28,-3 1 0,-4 10 1,-10-2-1,-5 5-128,-2 2 1,-6 0-1,-11-2 1,-10-3-774,-9-2 1,-1-15 0,-9 1 0,-1-8-3303,3-12 3661,-7-25 0,17 8 0,-7-16 0</inkml:trace>
  <inkml:trace contextRef="#ctx0" brushRef="#br0" timeOffset="3332">5336 0 8035,'22'29'186,"0"0"0,2 10 0,5 0 0,5 9 337,0 10 1,7 7 0,-7 8-1,-1 7 75,-4 5 0,-7 2 0,-7 0 0,-8 5-385,-4-42 0,-4 1 1,-11 44-1,3-41 0,-3 1 1,-5-2-1,-3 0-206,-3 1 0,-2-2 0,1 0 1,-1-2-1,-3 0 0,-2-1 1,1-1-1,0-1-105,1-4 1,1-2 0,-27 37 0,11-15 0,-1-5-1158,1-7 0,11-15 0,8-10-1443,7-9 2698,12-7 0,-4-20 0,9-2 0</inkml:trace>
  <inkml:trace contextRef="#ctx0" brushRef="#br0" timeOffset="3700">6142 1437 7910,'14'8'784,"1"-1"1,-1 0 0,8-7-342,0 0 1,2 0-1,3 0 1,2 0-249,-3 0 1,8 0 0,0 0 0,2 0-644,1 0 0,-1 0 0,5 0 0,-5 0-556,-7 0 1004,5 0 0,-10-10 0,8-2 0</inkml:trace>
  <inkml:trace contextRef="#ctx0" brushRef="#br0" timeOffset="3849">6751 1176 7910,'-33'0'77,"-9"2"1,6 3 0,-5 3 223,-3-4 1,1 1-1,-3 0 1,-2 2-191,-3-2 0,-2-2 1,7-3-1,0 0-1009,4 0 1,13 0 897,0 0 0,5-10 0,2-2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1:5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653 1 8125,'0'21'27,"0"1"1,0 2 0,0 3 266,0 2 0,0 10 0,0-3 0,0 5 360,0 3 0,0 6 0,0 1 0,0-2-1196,0-3 0,0-3 0,0-2 0,0-2-972,0-3 1514,0-9 0,-9 4 0,-3-9 0</inkml:trace>
  <inkml:trace contextRef="#ctx0" brushRef="#br0" timeOffset="268">22 763 8296,'-22'0'1313,"22"0"1,17 0 0,24 2-838,22 5 0,15-4 0,18 4 0,-42-5 0,1-2-328,5 1 0,1-2 0,8 1 0,3 0 1,2 0-1,2 0 0,2 0 0,1 0-241,0 0 0,-1 0 0,-5 4 1,-1 0-1,-3-1 0,-2 1 1,-4-1-1,0-1-57,-4-1 1,-2 0 0,25-1 0,-19 0 0,-20 0-3885,-13 0 4034,-16 0 0,-14 10 0,-12 2 0</inkml:trace>
  <inkml:trace contextRef="#ctx0" brushRef="#br0" timeOffset="766">109 1808 8026,'15'0'362,"-1"0"108,3 0 1,2 0-1,3 0 169,0 0 0,0 10 0,-1 4 0,1 6 7,0 1 1,0 3 0,0 3 0,-3 5-251,-5 1 0,3 4 0,-7 4 0,0-2-269,-1-3 0,-1 0 0,-11 5 0,-4-4-203,-7-8 0,-6-15 0,-4-7 0,-3-4-229,-2-3 0,-2-10 0,4-7 0,-4-9 29,-3-11 1,15-4-1,-3-5 1,5-2 74,5-3 0,-5-12 0,10 0 0,2-7-29,2 0 1,3 2-1,5 3 1,7 2 33,10 5 0,12 7 0,-3 15 1,3 9 366,5 10 1,-5 7 0,2 13 0,3 4-120,2 8 1,-5 2-1,-2-1 1,0-1-526,0 2 1,-8 2-1,4 1 1,-9-3 472,-6-3 0,4 1 0,-7 6 0</inkml:trace>
  <inkml:trace contextRef="#ctx0" brushRef="#br0" timeOffset="1066">762 1525 8026,'0'-22'0,"3"0"387,4 1 1,-2-1 0,9 0 0,3 3 123,3 4 0,1-4 0,1 4 0,0-4-38,0-3 1,7 10 0,0 5 0,0 2-12,2-2 0,-6 7-361,4 0 0,-15 17 1,-7 12-1,-4 0-10,-3 2 1,-10 3-1,-7 10 1,-7-1-215,-5 1 0,0-3 1,7-3-1,3-4 100,4-2 1,-2-1 0,10-4 191,2 2 1,5-10-1,10-11 1,9-6-499,8-2 1,19-10 0,0-7 0,5-7-443,2-5 0,5-2 771,-7 2 0,9 4 0,-4-6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00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32 218 8522,'12'-10'247,"7"-2"0,-4-9 1,4-1 67,3 0 1,-1 0-1,1 0 1,0 3-53,0 5 0,0-3 1,-1 7-1,1 0-69,0 1 1,-8 1 0,1 11-85,2 4 0,-7 5 1,-3 12-1,-7 5-116,-7 8 0,-6 4 0,-8 2 0,-4 3-345,-4 5 0,3-3 1,-8 11-1,0-1-242,0-3 1,8 6 0,-3-10 0,4-5-57,4-8 0,6-9 906,1-14 1,11-8 0,3-14-1,12-8-32,8-4 1,11 0 0,5 2-1,5 5-139,3 2 1,0-5-1,-1 8 1,3 2-87,5 3 0,5-8 0,9-2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08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8030,'0'21'-407,"0"-6"1,0-1-1,0 3 853,0 3 1,0 1-1,0 1 1,0 0-16,0 0 0,0 0 1,0-1-1,0 1-136,0 0 1,0 0 0,0-1 0,0 1-154,0 0 1,-7 0 0,0 0 321,2-1-421,3-9 0,2-19 0,0-15 1,0-4-261,0-6 0,9-2 0,3-9 1,5-1 50,5 1 0,-5 2 1,12 4-1,-5 8 220,-2 5 1,0 5-1,0 4 1,-1 8-18,1 5 0,0 11 0,0 8 0,-1 10-502,1 9 1,-10 8 0,-2 4 464,0 3 0,-8 9 0,8-4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09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141 959 8161,'-12'10'1113,"4"-10"0,6-3 0,4-9-936,6 2 1,4-4-1,7 4 1,-2 1-139,-3-1 1,1 3 0,7 7-184,0 0 1,-8 0-1,-2 2-57,-2 5 0,-3 5 0,-9 10 0,-6 2-45,-6 5 0,-8 3 0,-5 7 1,-4-3-26,-3 3 0,5-8 1,-5-2-1,3-5 876,4-2-376,3-10 0,14-2 1,10-13-155,12-4 0,10 5 0,5-8 1,4 3-443,3 0 0,0-1 0,5 8 0,-5 0 367,-3 0 0,8-9 0,-5-4 0</inkml:trace>
  <inkml:trace contextRef="#ctx0" brushRef="#br0" timeOffset="200">968 719 8136,'0'22'77,"0"0"1,0 0 328,0-1 0,0-6 0,0 0 0,-2 1-107,-6 4 1,4 9-1,-11 0 1,1 0-266,1 2 0,-3-6 1,6 6-1,0-2-511,1 0 1,-1 0 0,5-5-1,-5 1 477,-2-4 0,-2 16 0,-8-13 0</inkml:trace>
  <inkml:trace contextRef="#ctx0" brushRef="#br0" timeOffset="400">794 850 7047,'14'2'3224,"-1"6"-2681,-4 6 0,6-2 1,-6 3-1,1 2-353,0 2 1,7 5-1,-3 3 1,6 2-248,1-2 1,8 4-1,0 1 1,0-1-521,3 0 1,-8-2 0,5-9 0,-5-3 576,-2-3 0,10 1 0,1 7 0</inkml:trace>
  <inkml:trace contextRef="#ctx0" brushRef="#br0" timeOffset="569">1338 1024 8098,'0'15'1286,"0"-1"0,-7 1-867,0 7 1,0-1-1,7 1-300,0 0 0,0-8 1,2-1-1,5-1-492,8 0 0,4-7 1,3 4-1,0-1-2241,-1-1 2614,11 0 0,-8-17 0,8-2 0</inkml:trace>
  <inkml:trace contextRef="#ctx0" brushRef="#br0" timeOffset="668">1491 806 8098,'-15'0'-1231,"1"-2"1358,-3-5 0,-3-3 1,-1-7 622,-1 3-750,10 9 0,-8-15 0,8 8 0</inkml:trace>
  <inkml:trace contextRef="#ctx0" brushRef="#br0" timeOffset="886">1817 1111 8088,'22'0'1365,"0"0"0,-8 0 0,1 0-967,2 0 1,2 0-1,3 0 1,2 0-369,5 0 1,-2 0-1,7 0 1,0 0-1299,0 0 1268,-8 0 0,15 0 0,-7 0 0</inkml:trace>
  <inkml:trace contextRef="#ctx0" brushRef="#br0" timeOffset="1717">2514 1416 8018,'-14'0'-660,"-1"0"2386,-2 0-282,8 0-1053,-1 0 1,29-7-1,8-3-207,4-2 1,10-5 0,-4-9-1,4-6-161,2-2 0,1-2 1,0-8-1,-1 1-222,1-1 0,-1-6 1,1-4-1,-1 1-55,1 0 0,-10-5 0,-5 7 1,-7 5-59,-8 7 0,3 8 402,-10 9 1,-9 10-1,-13 7 1,-4 10-18,-3 9 0,5 8 1,-2 5-1,-5 4 90,0 3 1,7 2-1,2 8 1,-2-3-86,-2-5 1,4 10-1,3-7 1,0 0-131,0 2 1,7-7 0,-2 0-1,4-3-248,3-4 0,3-5 0,4-8 1,10-7 139,10-4 0,-3-6 0,7-4 0,-2-7 26,0-6 0,3-4 1,-6-3-1,4-2 110,-4 3 0,-2-6 0,-2 3 0,0 3 23,0 1 0,-8 6 1,-2 2 248,-2 3 77,-3 9 1,-7 5-1,-2 14 1,-3 6 307,-2 1 0,-1 4 0,11 1-231,4 3 1,5-2-1,12-10 1,3-5-363,2-2 0,10-3 1,-3-7-1,5 0-742,3 0 1,-3-10-1,-2-4 1,-6-3 701,-1 2 0,-3-14 0,-7 5 0</inkml:trace>
  <inkml:trace contextRef="#ctx0" brushRef="#br0" timeOffset="2267">859 240 8269,'-22'-19'-5,"1"4"1,-1 8-1,0 14 1,-2 10 246,-5 10 0,5 17 0,-8 14 1,1 7-13,-5 8 1,2 14 0,16-37 0,2 1-1,0 2 1,3 1-87,2 0 0,2 1 0,2-1 1,2 0-1,5 0 0,3-1 0,0-1 1,3 0-82,4 0 1,2-2-1,20 32 1,14-5-1,4-14-303,8-12 1,15-5 0,4-5 0,3-5 239,0-7 0,0-4 0,7-4 0</inkml:trace>
  <inkml:trace contextRef="#ctx0" brushRef="#br0" timeOffset="2683">3995 1 8088,'22'0'22,"0"9"1,2 8 0,2 10 412,3 9 0,3 15 0,-8 10 0,0 9 354,-4 10 0,-13 4 1,0 3-1,-4 3-306,-3 4 0,-20-4 0,-9 4 0,-12-4-457,17-46 1,-3-1 0,0 1 0,-1-1 0,-4 0 0,-2-1 0,2-2 0,-1-1-533,-32 34 0,9-15 0,5-9 0,5-11 506,3-9 0,9-5 0,2-2 0</inkml:trace>
  <inkml:trace contextRef="#ctx0" brushRef="#br0" timeOffset="3400">4779 1286 8038,'15'0'-46,"-1"0"0,-7 0 672,8 0 1,-1 0-1,8 0-522,0 0 0,2 2 0,3 3 0,4 2-104,3-2 0,2-3 0,8-2 0</inkml:trace>
  <inkml:trace contextRef="#ctx0" brushRef="#br0" timeOffset="3533">5258 1046 8084,'-51'0'17,"0"0"0,-2 0 0,5 0 1,-3 0-85,3 0 1,9 7 0,3 3 0,-1 0-1141,3-1 1207,-7 8 0,17-5 0,-7 10 0</inkml:trace>
  <inkml:trace contextRef="#ctx0" brushRef="#br0" timeOffset="3987">6456 349 9643,'-12'12'355,"4"10"1,6 2-1,2 13 1,0 4-184,0 7 0,0 0 0,0 11 0,0-1-396,0-3 1,0 6-1,0-10 1,2-1-2479,6 4 2702,-6-18 0,8 15 0,-10-17 0</inkml:trace>
  <inkml:trace contextRef="#ctx0" brushRef="#br0" timeOffset="4219">5911 1133 8329,'-21'0'803,"18"0"0,13 3 0,16 1-262,18 4 0,19-1 1,17-7-1,7 0-359,7 0 1,-40-1 0,1 0-1,6-1 1,2-1 0,1-2-1,2 0-86,3-1 1,0 0 0,-7 3 0,0 1 0,-1-3 0,-2 0 0,-5 2 0,-3-1-481,36-3 1,-12 0 0,-20 7-1853,-11 0 2236,-20 0 0,-14 0 0,-10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06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 8233,'-17'0'0,"-2"0"1195,-5 0-397,7 0 0,10 0-356,14 0 0,5 0 0,12 0 0,5 0-312,8 0 0,11 0 0,5 0 0,5 0-3,10 0 0,-3 0 1,8 0-1,-5 0-434,-3 0 0,3 0 0,-1 0 0,1 0-1301,-5 0 1,-14 0 1607,-6 0 0,1 0 0,-11 0 0</inkml:trace>
  <inkml:trace contextRef="#ctx0" brushRef="#br0" timeOffset="367">107 393 8233,'-22'7'-138,"0"0"1,12 1 648,10-8 0,12-8 0,17-1 0,10-3-332,10-5 0,4 0 0,7 0 0,-4 5-243,-3 2 1,0-4 0,-4 6 0,-1 3 16,-7 3 0,-7 4 0,-14 6 0,-6 9-77,-7 9 0,-7 1 0,-9 9 0,-13 3 58,-12 2 0,-10 5 0,-6 5 0,-8 4 18,-5 1 1,0 5 0,2-11 0,3 1 25,-2 2 1,14-9-1,5 0 1,9-13 50,13-7 1,9-4 0,17-6 212,8-7 0,14-4 0,7-6 0,8-4 224,7-7 0,4-3 1,11 0-1,-1 2-131,0-2 1,1 5-1,-1 0 1,0 2-751,1 6 1,-4-1 0,-3 0 0,-9-2-899,-4 2 1313,-12 2 0,-2 13 0,-11 2 0</inkml:trace>
  <inkml:trace contextRef="#ctx0" brushRef="#br0" timeOffset="618">63 1700 8023,'0'21'357,"0"1"73,0 0 0,2 0 0,6-1-224,6 1 1,-2-10 0,0-2-1,0-3-447,1 0 1,1 1 240,8-8 0,0 0 0,-1 0 0</inkml:trace>
  <inkml:trace contextRef="#ctx0" brushRef="#br0" timeOffset="767">150 1416 8023,'-22'-21'336,"8"6"0,2 1 1418,2-3-2310,-7-3 50,15 8 506,2 3 0,12 9 0,10 0 0</inkml:trace>
  <inkml:trace contextRef="#ctx0" brushRef="#br0" timeOffset="983">390 1721 12291,'21'0'-362,"1"0"0,0 0 1,0 0 361,0 0 0,9-9 0,3-3 0</inkml:trace>
  <inkml:trace contextRef="#ctx0" brushRef="#br0" timeOffset="1133">760 1612 8000,'-32'0'329,"6"-2"1,-8-3-1,2-2 221,6 2 1,-8 3 0,0 2-1,-2 0-335,-1 0 0,11 0 0,-3 0 0,5 0-778,2 0 0,0 0 563,0 0 0,10 0 0,3 0 0</inkml:trace>
  <inkml:trace contextRef="#ctx0" brushRef="#br0" timeOffset="1283">956 1351 8000,'12'3'1193,"-5"4"0,-4 7-838,-3 6 0,0 4 1,0 5-1,0 7-243,0 5 0,0 3-112,0-1 0,0 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1.3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174 1 8433,'-21'0'0,"-1"0"0,0 0 0,8 0 0,-1 0 0,-2 0 0,1 2 0,-1 3 0,5 5 0,2 2 0,3 2 0,7 8 0,0 0 0,0-1 0,2-1 0,5-4 1437,8-1 0,7-1 0,4 6 1,5-3-785,3-3 0,2-2 0,8 3 1,-1-8-478,1-5 0,-1-2 0,0-2 0,1-5-188,-1-8 0,-7-4 1,-2-3 11,-3 0 0,8-9 0,-5-3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15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66 284 8189,'22'21'0,"-1"1"163,1 0 1,-2 0-1,-3-1 1,-5 1 137,-3 0 0,6 2 1,-8 3-1,-2 4-47,-3 3 0,-2-7 0,0 4 0,-2 1-119,-5 4 1,-5-5-1,-10-2 1,0-7-84,0-7 0,0-6 0,1-9-52,-1 0 0,3-9 0,4-8 0,5-7-43,1-5 1,6-10-1,-4 3 1,5-8 43,2-7 1,0 5 0,0-7-1,0 2-177,0 0 1,2 1 0,5 6-1,5 0 77,0 1 0,8 2 1,-6 7-1,6 10-66,1 7 0,9 12 0,-1-2 0,-3 7-160,-2 7 1,-2 5-1,-2 10 1,-4 0-205,-1-1 1,-1 1 528,8 0 0,0 0 0,0-1 0</inkml:trace>
  <inkml:trace contextRef="#ctx0" brushRef="#br0" timeOffset="283">501 66 8167,'22'0'152,"-7"0"1,-3-3-1,0-1 300,0-4 1,-5-1-1,8 4 1,2-3 23,2 4 0,-4-1 0,-1 0 0,3-2-246,2 2 1,-4 2 0,-1 3-197,3 0 0,0 3 1,-2 4-300,-8 8 1,-4 4 0,-3 3-1,-3 0 73,-4-1 1,2 1 0,-7 0-1,0-3 81,0-4 0,7 4 374,-2-4 1,7 2 0,7-3-113,7-7 0,8-4 0,5-3 0,2 0-458,-3 0 0,6 0 0,-3-3 307,-2-4 0,-3-5 0,-2-10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16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124 828 8260,'-19'-14'-122,"2"2"-351,2 2 844,10-7 1,-4 12-1,11-7 1,5 3 18,8 4 1,14 2 0,7 1-1,5-3-241,3-2 0,9 0 0,5 4 0,5-2-176,3-2 1,1-8-1,3 8 1,5 0-810,3-3 0,-8 8 0,-2-8 836,-15 1 0,-2 6 0,-17-7 0</inkml:trace>
  <inkml:trace contextRef="#ctx0" brushRef="#br0" timeOffset="351">320 916 8260,'-48'31'0,"2"-9"0,9-10 534,11-2-343,-1-8 1,27 8 0,0-10 0,12 0-33,8 0 0,1 0 0,1 0 0,2 0-167,5 0 1,-4 0 0,4 0-1,-5 2 9,-2 5 1,-1-2 0,1 7 0,0 0-71,0 0 0,-3 3 0,-2 4 0,-5 1-110,-2 1 0,-3-4 0,-9 15 0,-6-1-92,-6 6 0,-8 1 0,-7 1 0,-7-3 91,-5 3 1,4 2 0,4 0 0,-1-4 142,0-8 0,7-5 1,-2-2-1,5-3 169,2-5 0,10-1 113,5-6 1,14-5-1,8 3 1,4-7 185,3-6 0,7-6 1,2 4-1,3 1-359,5-1 0,-5 3 0,0 7 0,-3 0-1638,-4 0 1566,6 0 0,-8 0 0,6 0 0</inkml:trace>
  <inkml:trace contextRef="#ctx0" brushRef="#br0" timeOffset="536">59 2353 8250,'0'14'-487,"0"1"487,9-10 0,4 14 0,8-7 0</inkml:trace>
  <inkml:trace contextRef="#ctx0" brushRef="#br0" timeOffset="683">146 2091 7838,'-34'0'-472,"5"0"0,5 0 0,4-2 1410,6-5 1,-3 2-939,10-10 0,9 1 0,10-8 0</inkml:trace>
  <inkml:trace contextRef="#ctx0" brushRef="#br0" timeOffset="934">451 2418 8835,'2'-12'-120,"5"5"1,-2 2 0,10 0 187,2-2 0,-5 0 1,2 7-648,3 0 0,-7-3-86,-3-4 1,-4 2 664,-3-10 0,-10 1 0,-2-8 0</inkml:trace>
  <inkml:trace contextRef="#ctx0" brushRef="#br0" timeOffset="1135">581 2135 8186,'22'-2'0,"2"-3"-475,5-3 0,-4-1 1,4 4-1,-5-2 393,-2 2 0,-1-5 1,1 3 1278,0 2-904,-10 3 1,-12 9 0,-14 3 0,-6-1-164,-2 1 1,-7 7-1,0-5 1,3 0-397,2-5 266,2 5 0,0-9 0,0 7 0</inkml:trace>
  <inkml:trace contextRef="#ctx0" brushRef="#br0" timeOffset="1502">538 2200 8187,'-12'22'0,"-5"0"0,7-3 160,-2-4 0,5-6 314,-8-9 1,10-2-225,-2-5 1,12 2 0,5-10 0,2 1 105,5 2 1,2-5 0,3 7-1,2 0-18,5 1 1,-5-6 0,5 8 0,-4 2-128,-4 3 0,8-1 0,0-1 0,-2-4-914,-3 3 0,-2 3-1723,0 2 2426,0 0 0,-10 0 0,-3 0 0</inkml:trace>
  <inkml:trace contextRef="#ctx0" brushRef="#br0" timeOffset="1885">516 2396 8187,'-10'12'417,"-4"-4"0,2-6 1668,-3-2-1341,10 0 1,-2 0 0,14 0-325,8 0 1,4 0 0,6 0 0,1 0-169,3 0 1,0 0-1,-7 0 1,0 0-582,0 0 1,-1 0 0,1 0-2732,0 0 3060,-10 0 0,7-10 0,-7-2 0</inkml:trace>
  <inkml:trace contextRef="#ctx0" brushRef="#br0" timeOffset="2118">1104 2070 8187,'22'0'1051,"0"0"1,-8 0-317,1 0 1,-8 2 0,5 5-337,-2 8 0,-3-1 1,-7 6-1,2 4-350,6 0 1,-6 0-1,5-2 1,-2 0-2028,2 0 1978,-4-1 0,16 1 0,-7 0 0</inkml:trace>
  <inkml:trace contextRef="#ctx0" brushRef="#br0" timeOffset="2769">385 110 8303,'0'22'187,"0"-1"1,0-6 0,0-1-1,0 3 191,0 3 0,0 1 0,0 1 0,0 0-50,0 0 0,0 7 0,0 0 1,0-3-31,0-1 1,-7 4 0,0 0 0,2-3-162,3-1 0,-6-11 0,-1-2 25,-3-2 0,4-3-190,-6-7 1,9-12 0,-2-7 0,4-10-261,3-5 1,10-3-1,5-9 1,4-2-91,3-3 1,2 0 0,2 8 0,4-1 120,-4 1 1,6 9-1,-3 5 1,-3 7 343,-2 8 1,-2 4-1,0 15 1,0 7-19,0 10 1,-10 21 0,-3 1 0,-1 4-244,-1 5 0,3 1 0,-6 6 174,4-2 0,-1-9 0,-7 4 0</inkml:trace>
  <inkml:trace contextRef="#ctx0" brushRef="#br0" timeOffset="3616">1953 894 8256,'12'-22'933,"-4"0"0,-6 8-695,-2-1 0,-10 10 0,-2 0 0,-2 10-39,-1 10 1,1 7 0,-8 4 0,0 6-163,0 2 0,1-5 0,-1 7 0,0 0-527,0-2 0,1 7 0,-1-7 0,0 2-361,0 1 1,0-11 0,1 3 349,-1-5 1,0-11 0,0-6 500,1-5 0,8-11 0,-6-13 0,7-12 0</inkml:trace>
  <inkml:trace contextRef="#ctx0" brushRef="#br0" timeOffset="3766">1627 916 8256,'21'9'252,"-8"-4"0,-6 10 215,-5 1 1,6 4 0,-1 2 0,-2-1 38,-3 1 1,-2 7-1,0 3 1,2-1-113,6 1 0,-3 4 0,11-7 0,6-2-647,5-3 0,12-3 0,-3 1 0,5-2-886,3-6 1,-1-2-1,1-7 1139,-1 2 0,1 1 0,-1-8 0</inkml:trace>
  <inkml:trace contextRef="#ctx0" brushRef="#br0" timeOffset="3933">2280 1111 8949,'-22'-2'0,"0"-3"957,1-2 1,6-8-415,1 8 1,9 2 0,-2 13-337,4 6 1,3-2-1,0 3 1,3-1-784,4-2 0,5 0 1,10-7-978,-1 3 1,1-1 1552,0-7 0,0 10 0,0 2 0</inkml:trace>
  <inkml:trace contextRef="#ctx0" brushRef="#br0" timeOffset="4066">2258 894 8256,'-22'-10'1076,"3"5"-1184,5-9 0,6 9 108,16-2 0,4 4 0,9 3 0</inkml:trace>
  <inkml:trace contextRef="#ctx0" brushRef="#br0" timeOffset="4268">2541 1199 8585,'10'19'-69,"5"-5"0,4-4 1,3-10-1,-1 0 730,1 0 1,0 0 0,0-2 0,0-3-196,-1-2 1,1-8 0,0 5 0,0 1-1074,-1-1 1,4 3 0,1 4 606,3-4 0,0 5 0,-7-8 0</inkml:trace>
  <inkml:trace contextRef="#ctx0" brushRef="#br0" timeOffset="5434">2868 1569 8157,'0'14'-699,"-2"-2"2526,-6-2 1,3-3-703,-9-7 1,12-2-1018,2-5 0,2-5 1,15-13-1,5-1-56,4-3 0,11-10 0,-6 3 0,3-5-384,5-3 1,2-2 0,5-2 0,2-6-276,3-1 0,-8 6 0,-9 1 0,-2 9 141,-6 10 1,-4 5-1,-5 5 588,-2 4 0,-13 8 0,-2 14 1,-12 8 121,-7 4 1,-3 10-1,0 0 1,3-2-13,4-3 1,-4 5-1,7 0 1,0-2 13,4-3 1,-1-2 0,1-1 0,4 1-267,1 0 1,3-8-1,3-1 1,1-1-11,4 0 1,9-7-1,-3 2 1,5-5-16,3-2 1,0-2 0,0-5 0,0-8 3,-1-4 0,8-1 1,0 3-1,-2 3 33,-3-3 1,-4-10 0,-3-2 0,-3 3-10,3 1 0,-5 6 1,0 2-1,0 3-189,0-3 1,-7-3 196,2-1 147,-4-1 0,-3 19 1,-3 11-1,-1 9 348,-4 4 1,-1 1 0,4 0 0,-5 0-224,-2-1 0,7 9 1,-2-1-1,5-3-618,2-2 1,0-2-1,2-2 1,5-4-124,8-1 1,16-10-1,10 2 1,10-5-2769,5-2 3246,2-9 0,-2-13 0,-3-12 0</inkml:trace>
  <inkml:trace contextRef="#ctx0" brushRef="#br0" timeOffset="5852">1714 785 7963,'-15'0'-1373,"1"0"2131,-3 0 0,-5 12 1,-7 7-1,-7 13-270,-5 9 1,-10 2 0,-2 20 0,-1 5-19,1 0 0,5 9 0,11 1 0,11 2-252,9-1 1,10-4 0,16 0 0,15-12-277,18-7 0,23-8 0,22-11 0,-38-23 0,1-2-629,3-2 0,1-3 0,4-1 0,2-2 1,1-3-1,-1-2 472,0 2 0,1-2 1,8-7-1,0-3 0,-2-2 1,-1 1-1</inkml:trace>
  <inkml:trace contextRef="#ctx0" brushRef="#br0" timeOffset="6235">3804 567 7591,'10'-22'667,"-5"10"0,9 5-151,3 5 1,3 18-1,1 9 1,1 9 5,0 12 0,0-1 1,0 14-1,-3 1-178,-5 3 0,6 12 0,-8 2 0,0 3-475,-5 0 0,-16-2 0,-13 4 1,-12-2-335,-7 2 1,-12-7 0,-6 0 0,-1-5-870,2-5 1088,-5 6 1,-2-25 0,-13 7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27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740 644 8080,'-29'-9'0,"0"-6"252,0 6 1,8-1 0,-1 10 716,0 0 1,-7 2-1,0 8 1,0 12-353,-3 12 1,8 7 0,-5 2-1,7 1-443,8-1 0,4 1 0,10 0 1,0-3-351,0-5 0,10 0 0,4-14 0,8-10-368,7-7 1,3-10 0,6-7 0,-1-12-339,1-8 1,-4-6 0,0-11 0,-2-4 229,-6-3 0,-2 6 0,-2-8 0,0-3 426,0-2 1,-10-2 0,-5-1 0,-4-1 225,-3-6 0,0 13 0,-3-3 0,-2 7 23,-2 8 0,-7 11 0,4 11 376,-2 9 0,7 24 0,-2 17 1,4 10 525,3 12 1,0 7 0,0 13 0,0-1-170,0 0 1,8 1-1,1-1 1,1-2-633,0-5 0,4 5 0,-4-7 1,2 2-655,5 0 0,-8-12 530,-1-3 0,4 1 0,0-10 0</inkml:trace>
  <inkml:trace contextRef="#ctx0" brushRef="#br0" timeOffset="249">0 1363 8216,'22'0'718,"9"-2"1,10-3-1,15-5-422,17-2 0,21 5 1,-39 0-1,1-1 0,7 0 1,3-1-124,4-1 1,2 1 0,4 1 0,1 1 0,0 1 0,1 0-1,-3 1 1,0 1-234,-7 1 1,-1 1-1,-5 0 1,-3 1 0,40 1-1,-12 3-1210,-12 4 1048,-26 5 0,-8 20 0,-19 2 1</inkml:trace>
  <inkml:trace contextRef="#ctx0" brushRef="#br0" timeOffset="665">610 2060 8157,'-10'-12'412,"-2"-8"1,-10 8 388,1 0 0,6 3 1,0 9-1,-1 0-145,-4 0 1,-2 9-1,1 8 1,-1 10-273,0 9 1,3 5 0,2 3 0,5-1-224,2 1 1,0 2 0,5 2 0,-2 1-380,2-8 0,13 0 0,6-12 0,8-5-265,7-7 0,-2-7 0,6-13 0,1-4-47,0-7 1,-5-15 0,5-8 0,-2-6-2,-6-8 1,-2 2 0,-4-9-1,-3-2 243,-3-3 1,-7-10 0,6-2-1,-4 0 69,-4 0 0,-3-7 0,-2 5 1,-2-1 51,-5 6 0,-3 14 1,-7 7-1,3 7 926,-3 8 0,5 19 349,-3 24 1,10 15 0,-2 24 0,2 2-483,-2 3 0,5 15 1,-6-6-1,6 3-719,2 7 0,0-12 0,2 8 0,6-6-2475,6-4 2568,-4 7 0,19 2 0,-5 12 0</inkml:trace>
  <inkml:trace contextRef="#ctx0" brushRef="#br0" timeOffset="1115">806 2691 8095,'0'15'823,"0"-1"0,0-11 0,0-3 0,2-12-488,5-8 1,3-4 0,7-5 0,-2-7-239,2-5 1,9-3 0,3 1 0,-2-3-285,-3-5 0,-2 2 1,0-6-1,2-1-110,5 1 0,-12 6 1,5-2-1,-6 8-19,-3 6 1,4 6 650,-10 9 1,0 13 0,-7 9 206,0 12 0,0 7 0,-2 5 0,-3 5-189,-2 8 1,-8 1 0,8 1-1,2-5-343,2-3 0,3 6 1,0-8-1,0-3-415,0-2 0,3-4 1,4-3 133,8-3 1,4-9 0,3 0-1,0-10-14,-1-9 0,1-8 0,0-5 0,0-4 120,-1-3 1,-1 5 0,-3-5 0,-5 0 119,-2 0 0,4 8 0,-7-3 0,-2 4 148,-2 4 0,-3 6 413,0 1 0,-3 11 529,-4 3 0,2 10 0,-7 14 1,0 3-397,0 2 1,4 9 0,-4-1 0,3 1-673,4-1 0,2 1 0,6-6 1,4-1-254,8 1 0,6-10 0,8-10 276,8-3 0,14-1 0,4-8 0</inkml:trace>
  <inkml:trace contextRef="#ctx0" brushRef="#br0" timeOffset="1383">2134 1668 11183,'-9'0'4054,"9"0"-3870,12 0 0,9 0 0,6 0 0,4-2-1161,3-6 1,3 6 976,6-5 0,1-6 0,-1 1 0</inkml:trace>
  <inkml:trace contextRef="#ctx0" brushRef="#br0" timeOffset="1549">2025 1232 8088,'-21'0'3420,"-1"0"-3467,10 0 1,12 0 0,14 0 0,8 0-406,7 0 0,12 3 452,10 4 0,9 5 0,-4 10 0</inkml:trace>
  <inkml:trace contextRef="#ctx0" brushRef="#br0" timeOffset="1815">3288 862 8088,'20'-2'-1817,"-6"-5"3135,-7-8 1,-4 3-1,-6 0 1,-4 2-418,-7 5 0,-13 3 0,-4 4 1,-3 6-500,-5 6 1,0 8 0,1 7-1,4 7-468,2 5 0,3 13 1,10 1-1,4 3-34,8 0 0,5-2 0,4 2 1,5-7-191,8-5 0,14-20 1,7-6-1,5-11 39,3-11 1,2-10 0,0-17 0,0-7 215,-5-5 1,-12-5 0,0-3 0,-5-4-438,-2-3 0,-10 10 0,-9 0 0,-16 10-1372,-16 5 1,-12 9 1843,-10 7 0,-14 1 0,-12-8 0</inkml:trace>
  <inkml:trace contextRef="#ctx0" brushRef="#br0" timeOffset="2215">4007 1080 8254,'-22'0'1352,"0"0"1,22 0-1,12 0 1,18 0-904,11 0 0,0 0 1,17 0-1,5 0-457,7 0 0,-2 0 0,4 0 0,-4 0-546,-3 0 0,-2 0 554,-5 0 0,-4-10 0,-11-2 0</inkml:trace>
  <inkml:trace contextRef="#ctx0" brushRef="#br0" timeOffset="2398">3985 840 8104,'-12'0'1681,"5"0"1,16 0-1431,13 0 0,12 0 0,15 0 0,4 0-704,2 0 1,3 0 0,8 0-1,-1 0 453,0 0 0,1-9 0,-1-3 0</inkml:trace>
  <inkml:trace contextRef="#ctx0" brushRef="#br0" timeOffset="2765">4660 819 8050,'-22'0'0,"1"0"357,-1 0 0,7 0 0,1 0 1177,-3 0 0,7-3-613,3-4 0,5 2-763,2-9 0,0-1 0,2-7-101,5 1 0,-2-1 0,7-2 0,0-3 97,0-2 1,-4-3 0,4 6 0,0-6-141,0-1 1,-7-1 0,4-5 0,-1 5-112,-1 3 0,3 2 0,-5 7 1,4 2 46,3 6 1,-4 4 0,6 10 0,3 0 122,2 0 0,3 12 0,2 10 1,3 12 173,2 7 1,10 3 0,-3-1-1,5 1 66,3-1 1,-1 1-1,1-1 1,-1-1-95,1-6 0,-1-5 0,-1-9 0,-6 0-88,-7 0 1,0-8 0,-5-2-45,-5-2 1,-14 0 0,-5-6 0,-14 6 300,-13 2 1,-16 3 0,-15 7 0,-5-1-137,-3 1 0,3 7 0,3 3 0,4-1-2050,3 0 1,5 6 1797,11-8 0,-4 10 0,7-6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3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0 523 10461,'5'-12'1131,"7"5"0,12 2-974,8-2 0,14 2 1,12-7-1,5 0-524,2 0 1,10-1 0,5-3 0,5 1-768,2-2 0,-12 5 1134,-10-3 0,-9 1 0,-13-8 0</inkml:trace>
  <inkml:trace contextRef="#ctx0" brushRef="#br0" timeOffset="2014">66 22 8038,'14'-7'1168,"1"0"-668,-1 0 0,5 9 1,-4 5-1,-5 8-80,-1 4 1,-6 3-1,4 0 1,-2 2-136,2 5 1,-4-5-1,4 5 1,-5-5-156,-2-2 0,0 0 0,0 0-34,0-1 1,0-6-140,0-1 1,0-11 0,0-3 0,0-15-306,0-11 1,0-1-1,3-7 1,1 3 217,4 4 1,6-4 0,-4 2-1,2 4 396,5 9 0,2-1 1,5 9-177,6 3 0,-6 5 0,5 8 0,-5 6-737,-2 6 0,2 4 0,3 2 647,2 3 0,0 10 0,-8-5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3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0 8080,'-22'20'366,"1"-3"48,-1-3 1,10 1-457,4 6 1,8-9-1,8-4 1,6-6 106,6-2 1,4 0 0,2 0-1,6 0-65,2 0 0,0 0 0,4 0 1,-4 0-43,-2 0 0,-3 3 0,-8 1 0,1 6 141,0 2 0,-10 3 1,-5 6-1,-7 4-35,-7 4 0,-7 5 0,-13 9 0,-5 3 115,-1 5 0,-4-5 1,-6 7-1,-1-2 17,1 0 0,9-3 0,5-9 0,7-5 111,7-3 0,1-4-56,14-13 1,7-4 0,20-12-1,4-3 79,3-3 0,2-8 0,8 1 0,0-2-502,-1 3 0,1-3 0,-1 7 0,1 0-209,-1 1 1,-6 1-1,-4 8 1,-1 0 380,-5 0 0,-3 10 0,-2 2 0</inkml:trace>
  <inkml:trace contextRef="#ctx0" brushRef="#br0" timeOffset="234">66 1307 14160,'0'22'205,"0"-1"1,0-6-1,2-1 1,5 3-833,8 3 1,4 1-1,3-1 627,0-6 0,-1 6 0,1-8 0</inkml:trace>
  <inkml:trace contextRef="#ctx0" brushRef="#br0" timeOffset="383">66 1111 8868,'-3'-22'0,"-4"0"585,-8 1 1,3 8 0,0 4-1690,2-1 1104,3 8 0,7-8 0,0 10 0</inkml:trace>
  <inkml:trace contextRef="#ctx0" brushRef="#br0" timeOffset="601">479 1285 7959,'0'-14'2754,"0"-1"0,3 10-2223,4-2 0,5 4 0,10 3 1,2 0-885,5 0 1,-2 0-1,9 0 1,3 0-3040,2 0 3392,2 0 0,1 0 0,-1 0 0</inkml:trace>
  <inkml:trace contextRef="#ctx0" brushRef="#br0" timeOffset="732">958 1176 7959,'-34'-22'563,"3"10"1,7 3 0,-3 1 87,-2 1 1,-2 0-1,4 4 1,-2-1-248,2-4 1,-4 1 0,2 7 0,2 0-1438,3 0 0,2 7 1033,1 1 0,-1 9 0,0-5 0</inkml:trace>
  <inkml:trace contextRef="#ctx0" brushRef="#br0" timeOffset="900">1154 828 7959,'22'0'176,"-3"2"1,-2 3 0,-4 5 202,-4 2 1,6 2 0,-6 8-1,1 0 40,0 0 1,-3 7 0,-5 2 0,3 1-577,3-1 1,-1 5 156,-7-7 0,9 20 0,4-3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31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281 458 8351,'-15'7'0,"3"3"435,2 2 1,-4 2 0,7 8-33,2 0 0,5 7 1,5 0-1,4-3 129,3-1 1,3 4-1,7 2 1,-1 1-231,1-1 1,0 0 0,-3-4 0,-2 2-377,-2-2 0,-10-3-118,2-2 0,-7-10 1,-10-7-1,-9-10-32,-8-10 0,-9-6 0,5-9 0,-3-6-7,-5-5 1,-2-12-1,0-5 1,4-8 252,8-6 1,5 2 0,5-8 0,4 3-18,8 5 1,7 12 0,10 7 0,11 10 34,13 12 0,7 2 1,3 20-1,0 5-73,-1 7 0,8 7 0,0 9 0,-3 1-1008,-2 0 1041,-12 0 0,7 9 0,-7 3 0</inkml:trace>
  <inkml:trace contextRef="#ctx0" brushRef="#br0" timeOffset="267">760 196 9172,'0'-21'995,"0"-1"1,2 0-934,5 0 0,1 3 0,11 2 0,5 5 214,0 2 0,10-4 0,3 4 0,1 0-183,-1 1 0,4 1 1,-7 8-1,-1 3-358,-3 4 1,-9 5-1,-6 10 1,-8 2 33,-4 5 1,-6-2 0,-2 9-1,-4 0 48,-4-2 1,1 5-1,-2-10 1,4-2-6,1-3 0,6-2 207,-4-1 1,14-9-1,8-4 1,6-6-287,8-2 0,5-2 0,10-3 267,-1-2 0,20-20 0,5 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31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1 8149,'12'2'682,"-5"5"1,-4 8 0,-3 12 0,0 4-323,0 3 0,0 5 1,0 9-1,0 3-299,0-3 1,0 5 0,0 1 0,0-4-584,0-4 1,2 3-1,3-15 1,2 0 521,-2-5 0,-12-5 0,-5-2 0</inkml:trace>
  <inkml:trace contextRef="#ctx0" brushRef="#br0" timeOffset="201">66 828 8149,'-22'0'0,"3"3"663,4 4 1,5-2-1,13 7-177,4-2 0,15-1 0,19-4 0,15 2-282,16-2 0,20-2 0,-42-4 1,2-1-1,3 0 0,1-1-210,5 0 1,2-1-1,1-3 1,2 0 0,5 2-1,1 2 1,-5 1-1,-1-1-242,-2 2 0,-2 0 1,-9 1-1,-2 0 1,48 0-1,-17 0 248,-16 0 0,-20 19 0,-15 6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35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806 414 8349,'0'-22'771,"-2"12"-179,-6 10 0,3 13 0,-9 16 1,-3 7-429,-2 5 0,-3 5 0,0 2 0,0 3-333,1-2 1,-1-3 0,2-3 0,3 1-413,3-1 1,7-9 0,-5-5 0,2-5 580,5-2 0,-7 0 0,0 0 0</inkml:trace>
  <inkml:trace contextRef="#ctx0" brushRef="#br0" timeOffset="184">392 566 7486,'0'-21'411,"0"6"986,0 1 1,3 9-883,4-3 0,5 16 0,7 6 0,-2 8-249,-2 7 0,-1-2 1,11 7-1,1-1-365,3 1 0,3 3 0,-6 4 0,6-5-609,2-7 1,-8 2 0,6-1-1,-3-6-2275,0-7 2983,0 2 0,2-7 0,3 10 0</inkml:trace>
  <inkml:trace contextRef="#ctx0" brushRef="#br0" timeOffset="333">980 741 8251,'-2'12'1574,"-5"-5"1,4-2-1201,-4 2 1,4 5-1,3 10 1,0 0-422,0-1 1,13-6 0,6-1 0,10 1-2148,5-3 2194,2 7 0,17-16 0,3 7 0</inkml:trace>
  <inkml:trace contextRef="#ctx0" brushRef="#br0" timeOffset="467">1133 523 8242,'-22'0'818,"0"-3"-2468,0-4 750,1 5 900,8-8 0,23 0 0,14-2 0</inkml:trace>
  <inkml:trace contextRef="#ctx0" brushRef="#br0" timeOffset="668">1416 828 9096,'21'0'646,"1"0"1,10 0 0,4 0 0,5 0-369,3 0 1,7 0-1,-1 0 1,1-3-752,2-4 1,-7 5 0,5-6 472,-5 6 0,-12-8 0,-3-2 0</inkml:trace>
  <inkml:trace contextRef="#ctx0" brushRef="#br0" timeOffset="1206">1873 1198 9302,'-10'-10'459,"10"-4"1,10-6 0,12-1 0,2-1-248,5 0 1,5-9 0,9-3 0,1-3-330,0 1 0,6-7 1,4-11-1,-1 1 15,0 0 0,-2 2 1,-10 10-1,-5 2-125,-7 3 0,-4 9 764,-4-2 0,-9 17-271,-4 12 1,-16 12-1,-6 15-186,-5 2 1,-3 0 0,2-7 0,3-1-20,3 1 0,7 2 0,-5 3 1,-1 2-108,1-2 1,8-3 0,-4-2-1,6-1-153,2 1 0,0 0 1,2-3 86,6-4 0,-4-5 1,11-10-1,4 0 51,8 0 1,-3 0-1,5-3 1,-5-4-127,-2-8 1,7-4 0,0-3 0,-2 0-46,-3 1 1,-2-8-1,0 0 1,-3 2-145,-5 3 1,3 2-1,-9 0 360,-4 0 1,6 8 781,-3-1 0,1 13-352,-8 2 0,0 10 0,0 11 0,2 1-190,5 0 1,5-3 0,10-2 0,0-5-669,0-2 0,0 5 0,-1-8 0,3-2-1320,6-3 1764,-6-2 0,17 0 0,-7 0 0</inkml:trace>
  <inkml:trace contextRef="#ctx0" brushRef="#br0" timeOffset="1583">283 392 8234,'-21'-7'-886,"-4"0"1,-1-1 1609,-3-1 0,0 6 0,7-4-220,0 5 0,0 4 0,3 5 0,2 10-114,3 10 0,1-1 1,-1 13-1,7 5-143,4 4 1,3 13 0,3-3 0,4 5-209,7 2 0,18 0 0,9 1 0,12-4-343,10-3 1,0 1-1,19-7 1,-39-27-1,1-1-359,2-1 1,0-2 0,6 1 0,0-2 415,-1-9 1,0-3 0,6 5 0,2-1 0,2-7 0,-1 0 0</inkml:trace>
  <inkml:trace contextRef="#ctx0" brushRef="#br0" timeOffset="1850">3114 0 8070,'37'7'0,"-4"3"137,-1 2 0,7 12 0,-1 13 1,6 4 478,-1 2 1,6 3-1,-15 3 1,0 4-66,-5 3 0,-8 2 0,-6 7 0,-13 0-293,-14 1 0,-12-1 0,-22 0 0,-5 1-483,-7-1 0,-2 0 0,-1-2 0,6-2 225,1-3 0,-6 0 0,4 7 0</inkml:trace>
  <inkml:trace contextRef="#ctx0" brushRef="#br0" timeOffset="2285">3964 1024 8051,'21'0'298,"-6"0"1,-1 0-1,6 0-133,6 0 0,1 0 0,9 0 1,5 0-370,8 0 0,-3-8 1,5-1-1,-5-1 204,-3 0 0,1-7 0,-1 5 0</inkml:trace>
  <inkml:trace contextRef="#ctx0" brushRef="#br0" timeOffset="2685">4051 741 8051,'-22'0'492,"3"-3"-1154,4-4 810,5-5 1,15-8 0,7 4 0,12 3-88,8 4 0,4-6 0,8 8 0,2 0-74,5-3 0,4 5 0,11-7 1,-1 2 90,0 6 1,-2 1 0,-2 3 0,-3 0 128,2 0 0,-7 0 0,-4 0 0,-11 0 393,-8 0 1,-6 0 0,-5 3-154,-4 4 1,-6-2 0,-9 9 0,0 3-266,0 2 1,-7 3 0,-3 0 0,1 2-163,-1 5 0,3-2 1,7 9-1,0 3-15,0 2 0,2-5 0,5-2 0,8 0 59,4 0 1,5-7 0,5-1 0,8-9 286,4-10 0,-5-7 0,1-7 1,-1-10 54,-2-9 1,-3-8 0,-12-12 0,-2-5-266,-2-7 0,-10 2 0,0 1 1,-13 1-420,-13 6 1,-4 4 0,-11 8 0,-5 9-439,-7 10 0,-8 8 0,-9 11 0,-1 5 716,1 8 0,-10 24 0,-3 7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2:44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0 859 8103,'22'-19'401,"0"4"-24,0 8 1,7 2 0,2 0-1,3-2-110,5 2 0,2 3 0,3 2 1,2 0-180,4 0 0,-1 0 0,6 0 0,-4 0-480,-10 0 1,0 0 0,-11 0 0,-4 0-1670,-2 0 2061,-2 0 0,-10-10 0,-2-2 0</inkml:trace>
  <inkml:trace contextRef="#ctx0" brushRef="#br0" timeOffset="182">196 554 8103,'-12'10'0,"0"-8"893,5 6-758,5-6 0,4-2 0,17 0 1,10 0-260,5 0 1,3 0-1,9 0 1,2 0 123,3 0 0,9-10 0,-4-2 0</inkml:trace>
  <inkml:trace contextRef="#ctx0" brushRef="#br0" timeOffset="600">632 620 8014,'-10'14'-115,"-4"1"0,4-8 0,0 5 1000,1-2 1,6-1-18,-4-1-760,5-6 1,2 5 0,2-14-1,3-8-68,2-4 1,3-5 0,-5-5-1,2-10-185,-2-9 1,0-1 0,-1-9 0,4 0-184,-3 3 1,-3-8 0,0 7 0,3 3 278,3 9 0,-1 10 1,-5 13 206,5-1 0,6 12 1,8 13-1,1 16 265,0 15 0,7 9 0,2 8 0,3 7-114,5 5 1,-5 2 0,2-2-1,5-2-172,8-3 0,-3-12 0,7-3 0,-2-11 46,-1-8 1,1-9-1,-10-3 1,-4-3 39,-8-4-171,-15-2 0,-6-3 1,-18 0-1,-12 2-206,-12 5 0,-17 15 0,-7 14 1,-5 8-83,-2 7 1,0-3-1,-1 8 1,4-1-147,3 1 1,16-7 381,14 1 0,5-4 0,2-2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1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393 1249 8002,'0'-22'56,"0"0"1,0 1 0,0-1 206,0 0 0,0 0 0,0-2 0,2-5 159,6-7 0,4-5 0,9-3 0,1-2-412,0-5 0,0-12 0,-3-9 1,-2 2-250,-2 2 1,-11-7 0,4-5-1,-6-2-119,-2 2 0,-2 5 1,-6 14-1,-4 11 222,0 13 1,-7 13 0,7 14 0,-3 18 93,1 18 0,-1 28 1,-7 16-1,3 19 70,12-37 1,0 0 0,-3 1 0,0 1 0,4 8 0,0 2 0,0 2 0,0 1-5,2 4 0,1 0 0,-2 4 0,0 0 0,1 2 1,1-1-1,1 0 0,1 0-214,3 1 0,1-1 0,3-4 0,3-1 0,4-2 0,3-1 0,1-4 1,2-2 3,1-6 1,1-3-1,23 37 1,-1-42 0,1-19 416,-1-17 1,-1-21-1,-6-16 1,-7-13 477,-5-11 0,-9-9 0,-3 5 0,-3 0-4,-4-1 1,-19 4 0,-11 6-1,-6 1-501,-8-1 0,-4 3 1,-6 5-1,-1 4-442,1 1 0,-4 9 0,0-2 1,-1 9-310,1 5 1,2 3 0,8 10 0,2 4-66,4 7 1,-1 13-1,11 4 612,8 3 0,-3 3 0,10 6 0</inkml:trace>
  <inkml:trace contextRef="#ctx0" brushRef="#br0" timeOffset="300">1024 988 7982,'-12'-22'-48,"5"0"0,-5 3 1,-3 4 330,-4 8 1,-3 5-1,0 4 1,1 5-83,-1 8 1,7 14 0,1 7-1,-3 5-7,-2 3 1,4 2 0,3 0-1,2 0-7,5-5 0,3-5 0,2 0 0,0-7 59,0-4 1,10-13 0,4-7 55,6-10 0,1-10 1,-1-14-1,-3-7-230,-3-5 0,-9-3 0,2 1 0,-4-1-170,-3 1 0,0 1 0,0 4 1,-3 4-1000,-4 2 1,5 3 1096,-6 8 0,6-11 0,2-2 0</inkml:trace>
  <inkml:trace contextRef="#ctx0" brushRef="#br0" timeOffset="769">1111 1009 7540,'0'-12'1225,"0"5"1,0 14-1,3 5-1001,4 1 1,-4 6 0,4-5 0,-2 3-22,2-2 0,-5 7 0,6-3 0,-6 8-218,-2-1 0,-7 1 0,-3-3 1,0 0-193,1-4 1,-8-6 349,2 1 0,-2-15 0,3-17 0,7-10-296,4-9 0,6-5 0,4-3 0,7 1-288,6-1 1,9 0 0,2 1 440,3-1 0,12 10 0,10 3 0</inkml:trace>
  <inkml:trace contextRef="#ctx0" brushRef="#br0" timeOffset="1269">1743 1554 8283,'-22'0'797,"10"0"0,2-5 0,15-7-533,10-10 1,2-14 0,19 0 0,3-8-161,2-7 1,2-2-1,1-8 1,0 3 27,-1-2 1,1-3 0,-3 0 0,-3 3-359,-1 2 0,-11 16 0,3 1 0,-7 7-296,-7 8 412,-6 11 47,-9 6 0,0 18 1,-2 6-1,-5 7 199,-8 7 1,-4-3-1,-3 11 1,3 1 101,4 3 1,-2 0-1,8-2 1,-1-2-197,0 1 0,3 3 0,7 0 0,0-4-376,0-8 1,10-7-1,7-8 1,9-7 90,10-4 0,6-23 0,4-9 0,2-12 177,3-10 1,0-2 0,-8-5-1,-2 7 95,-4 5 1,-6 3-1,-9-1 1,-3 3 270,-4 5 0,-8 7 0,-14 14-107,-8 8 0,-11 7 0,-3 7 0,-1 10 339,-1 10 0,7-1 0,-5 11 1,7 1 340,7 4 0,6 1-395,9 1 0,2-8-298,5 0 0,8-4 0,16-1 1,15-11-580,17-8 0,22-5 1,-35-7-1,2-3 399,0 1 0,2-3 0,5-8 0,1-5 0,0-5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1.8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8214,'21'0'0,"1"2"0,0 5 0,-1 10 0,1 10 0,0 6 0,0 16 0,-1 9 345,1 14 0,0 15 1,-11-39-1,-1 3 1,1 2-1,-2 2-168,-2 0 0,0 1 0,2 0 0,-1 1 0,-4 1 1,-3 0-1,-1 4 0,-3 1-106,-1 5 0,-4-1 1,-4-5-1,-2-1 1,-1 1-1,-2-1 0,1-5 1,-1-3 135,-2-5 1,-1-2 0,-14 36 0,1-27 0,4-11-1024,9-13 1,1-21 815,12-18 0,-10-13 0,5-23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10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653 564 8357,'12'-34'199,"5"-7"0,-9 7 0,-1-2 392,3-1 1,-8 1-1,5-5 1,-4 2-129,-3 3 1,-3 9 0,-4-2 0,-8 7-221,-4 8 1,-5 4 0,-3 10 0,-4 3-97,-3 4 0,-2 12 1,-8 15-1,-2 7-188,-5 13 0,5 6 0,-2 8 1,9 2-158,10 3 1,7-3-1,8-10 1,7-2-92,4 3 0,13-8 0,7-2 1,10-5 109,9-3 1,5-9 0,2-5 0,1-7 195,0-7 1,-3 1-1,-5-6 1,-7 0 331,-5 0 1,-12 6-1,-9-3 1,-15-1 0,-5-3 0,-20-9 0,-1 0-242,-3 0 1,-3 0 0,0 0 0,-1-2-217,-6-5 0,7-5 0,-2-10 0,10 0-446,4 0 0,3 0 0,8 1 0,1-1-555,6 0 0,4 8 0,12-1-1167,6-2 2276,4 7 0,19 1 0,3 9 0</inkml:trace>
  <inkml:trace contextRef="#ctx0" brushRef="#br0" timeOffset="249">762 825 8233,'41'-24'0,"-4"-3"0,-8-2 319,-5 3 1,-2 4 0,-3 5 292,-4 2 0,-6 8 0,-11-5-168,-5 2 1,2 13 0,-10 11-1,-2 8-149,-2 7 1,-3 5 0,3 12 0,2 2-283,2 3 0,10 0 0,-2-10 0,5-2-141,2-3 1,2-9-1,5 2 1,8-7-255,4-8 1,6-4 0,1-10 0,6-5 15,1-10 1,-6 1 0,0-15 0,-8 2-178,-4-2 0,-11 3 0,4-8 1,-6 0 180,-2 0 1,-7 5-1,-3-5 1,0 0 361,1 0 0,-18-2 0,3-8 0</inkml:trace>
  <inkml:trace contextRef="#ctx0" brushRef="#br0" timeOffset="450">1045 63 8233,'0'-15'97,"0"1"439,0-3 0,3 7-82,4 3 1,-5 14 0,8 10 0,-3 10 63,1 9 1,1 5 0,-4 5 0,5 5-141,2 7 0,-5 3 0,5-1 0,0-2-502,0 3 1,-7 4-1,3 3 1,-4 0-440,4-6 0,-6-8 0,5 1 0,-4-1-309,-3-6 1,0-9-1,0-5 872,0-3 0,0-2 0,0-7 0</inkml:trace>
  <inkml:trace contextRef="#ctx0" brushRef="#br0" timeOffset="699">1263 651 8233,'12'2'162,"-5"6"0,-2-4 374,3 11 1,-6-1 0,8 8-1,-1 0-82,6 0 0,4 2 1,3 3-1,0 2-188,0-3 0,-1-2 0,1-4 0,0-3 104,0-3 0,-1-9 0,1 0-523,0-10 1,-8-7-1,-1-10 1,-4 0-269,-4 1 0,-2-8 0,-3-3 0,0 1 421,0-1 0,0-6 0,0 4 0</inkml:trace>
  <inkml:trace contextRef="#ctx0" brushRef="#br0" timeOffset="831">1720 673 8233,'0'21'0,"0"-6"0,0 0 0,0 1 501,0 4 1,0 2-1,0-1 1,3 1-8,4 0 0,-2 0 1,7-1-1,0 1-1375,0 0 1,0 0 0,5-3 880,-2-4 0,-1 4 0,8-7 0</inkml:trace>
  <inkml:trace contextRef="#ctx0" brushRef="#br0" timeOffset="964">1764 390 8233,'-7'-22'-49,"-1"0"0,1 0-969,7 0 1018,0 10 0,0-7 0,0 7 0</inkml:trace>
  <inkml:trace contextRef="#ctx0" brushRef="#br0" timeOffset="1547">1982 716 7954,'0'37'0,"0"-4"107,0-1 0,0 4 0,0-4 0,0-1 372,0 1 0,0 4 1,0-7-1,0-3 76,0-1 1,0-4-31,0 1 0,-3-12-472,-4-10 1,5-5 0,-6-14 0,4-5-81,-4-1 0,6-1 0,-5-3 1,4-5-255,3 0 1,7 0-1,3 7 1,2 1-26,5 6 1,3-1-1,1 9 1,1-1 15,0 6 0,7 5 1,0 2-1,0 0-37,2 0 1,-6 9 0,4 6 0,-5 4-448,-2 3 1,9 0 773,5 0 0,-4-3 0,-3-4 0,-5-8-110,-2-5 0,-8-9 0,-2-3 0,-2-2 348,-5-5 1,-3-5-1,-2-4 1,0-3 148,0 2 1,-2 1 0,-3-1-1,-5-2 422,-2 2 0,-2 3-220,-8 2 0,3 15-652,4 14 0,5 8 1,10 21-1,0 5 47,0 8 0,0-1 0,0 10 0,0 3 120,0 2 0,8 9 0,1 3 1,4 0-12,3 0 1,-6 5 0,-3-3 0,-4 3 62,-3 3 0,-3-1 0,-4-12 0,-10 3-76,-9-3 0,-8-5 0,-10-9 0,1-10-96,-1-8 0,0-21 0,3-2 0,5-10 41,7-5 1,-2-20 0,4-9 0,5-12-356,5-10 1,12-4-1,1-11 1,8 1-204,11 0 0,14-1 1,7 3-1,5 5 169,3 8 0,9 6 0,5 5 0,5 5 364,2 3 0,10 2 0,3 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19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519 523 8381,'-15'14'-120,"3"1"0,0 2 44,0 2 1,0 5 0,-5 3 0,5 4 104,2 3 0,-7 0 0,3 5 0,-3-5-230,2-3 0,-2 6 0,7-8 1,-2-3 200,-5-2 0,8-2 0,-1 0 0</inkml:trace>
  <inkml:trace contextRef="#ctx0" brushRef="#br0" timeOffset="184">236 675 9482,'12'10'613,"-5"4"1,5 6 0,0 2 0,3-1-482,-1 1 1,8 7-1,9 0 1,3-2-821,5-3 1,-5-2 0,2 0 0,0-3-1500,-2-5 2187,7 6 0,-7-18 0,10 8 0</inkml:trace>
  <inkml:trace contextRef="#ctx0" brushRef="#br0" timeOffset="334">780 806 8309,'-12'0'2892,"-5"10"-2559,10 4 0,-1 6 0,11-1 0,2-2-354,2-3 1,17-2 0,-2 3-1,2-5-1144,0-1 1,-2-6 1164,0 4 0,9-5 0,3-2 0</inkml:trace>
  <inkml:trace contextRef="#ctx0" brushRef="#br0" timeOffset="467">867 566 8417,'-22'-9'343,"0"-6"0,8 3-475,-1-2 0,13 9 132,2-3 0,10 16 0,11 4 0</inkml:trace>
  <inkml:trace contextRef="#ctx0" brushRef="#br0" timeOffset="650">1281 915 8279,'19'-3'0,"-2"-1"635,-2-4 1,-1-1 0,8 4-66,0-2 1,7-8 0,0 8 0,-3 2-564,-1 3 1,-4 2-1,1 0 1,0 0-2516,0 0 2508,-1 0 0,11 9 0,2 3 0</inkml:trace>
  <inkml:trace contextRef="#ctx0" brushRef="#br0" timeOffset="1136">1695 1067 8003,'0'-22'699,"2"8"0,5-1 1,10-1-297,10-4 0,-1-2 0,11-2 0,1-2-460,4-3 1,1-10-1,1 3 1,-1-6 113,1-1 1,-3 2 0,-2 2-1,-6 3-51,-1-3 0,-1 0 0,-6 3-380,-4 7 1,4 10 362,-18 11 0,-2 11 0,-10 21 1,-2 3 165,2 2 0,-7 7 1,0-5-1,-1 3 4,6 5 0,-3-5 0,1 2 1,-1 0-112,0-2 1,3 5-1,7-10 1,0-2-227,0-3 1,0-2-1,0-1 99,0 1 1,17-10-1,5-7 1,5-10-21,4-9 1,-4-8-1,6-7 1,-1-5 13,-5 0 0,4-5 0,-2 8 1,-2 0-7,-3-1 1,-10-4-1,-2 7 1,-2 2-201,-5 3 1,-5 5 0,-7 4 0,-8 8 297,-4 4 1,-3 6 0,0 2 0,1 4 482,-1 3 0,7 3 1,3 7-1,2 0-2,6-1 0,1 1 0,3 0 0,0 0-5,0-1 1,12-1 0,8-3-1,9-5-1164,5-3 0,-1-1 1,6-8 680,-3 0 0,1 0 0,6 0 0</inkml:trace>
  <inkml:trace contextRef="#ctx0" brushRef="#br0" timeOffset="1453">344 370 8573,'-43'22'-115,"-1"10"0,1 4 0,2 7 689,4 8 1,3-2 0,8 9 0,-1 2 4,8 3 0,0 10 0,11-1 1,6-1-368,7-4 0,7 8 0,10 3 0,2-1-439,5-4 0,7-6 0,12-4 1,8-5-1593,7-7 1819,-2-14 0,33-6 0,-5-9 0</inkml:trace>
  <inkml:trace contextRef="#ctx0" brushRef="#br0" timeOffset="1686">2566 0 8257,'43'0'76,"1"0"1,-1 0 0,1 5 278,-1 10 0,8 4 0,0 22 1,-3 5 437,-2 0 1,-12 10 0,-5 2-1,-5 7-387,-2 8 0,-10-6 0,-4 6 0,-8-3-414,-8 3 0,-6-3 0,-15 7 0,-8-2-884,-4-4 0,5-13 0,0-8 892,-3-4 0,-2-2 0,-3-1 0</inkml:trace>
  <inkml:trace contextRef="#ctx0" brushRef="#br0" timeOffset="1902">3393 958 8158,'15'-2'0,"-1"-3"0,6-5-4,6-2 1,-2 8 0,8-4 0,-3 6 491,0 2 0,10 0 1,-6 0-1,4 0-722,-1 0 0,-9 0 0,2 0 1,-5 0 233,-2 0 0,-10-10 0,-3-2 0</inkml:trace>
  <inkml:trace contextRef="#ctx0" brushRef="#br0" timeOffset="2253">3480 719 8158,'-34'-12'849,"3"-8"1,21 18-1,10-8-944,12 1 0,17 6 0,5-4 0,5 2 273,4-2 1,-1 2-1,16-7 1,2 0-153,3 0 0,-5 4 0,0-4 0,0 0 189,-2 0 0,7 7 0,-7-2 1,-1 5-120,-4 2 0,-7 0 0,-6 0 0,-4 0 227,-2 0 0,-6 2 3,-11 5 1,-6 5 0,-9 10 0,0 2-40,0 5 0,-7-2 0,-3 7 1,1 0-199,-1 0 0,3 2 0,7 5 0,0-5-219,0-7 0,10-7 0,6-7 0,11-8 256,9-5 0,5-11 0,5-11 0,3-11-19,2-13 0,-1-11 0,-8 1 0,-9-1 46,-11-6 0,-2 6 0,-13-1 0,-5 5 89,-7 10 1,-19 2-1,-17 15 1,-12 7-862,-10 5 1,2 10-1,-14 14 619,0 10 0,8 24 0,-8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16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1 741 8443,'12'-9'83,"7"6"0,-4-6 0,4 1 359,3 1 0,10-3 1,6 6-1,8-6-240,5-2 0,10 4 1,-1-4-1,8 0-417,4 0 0,1 7 0,-10-2 0,-5 5-487,-7 2 1,-5-8 0,-5 1 701,-5 2 0,-4 3 0,-11 2 0</inkml:trace>
  <inkml:trace contextRef="#ctx0" brushRef="#br0" timeOffset="349">175 959 8443,'-22'0'-6,"1"0"-599,-1 0 796,10 10 1,12-8 0,14 5-1,8-4-171,7-3 1,-2-7 0,9-1-1,3 3 17,2 3 1,2 2-1,1 0 1,-3 0 90,-5 0 0,6 0 1,-9 0-1,1 0 170,-5 0 0,-4 10 0,-6 4-145,-5 6 0,-6 9 0,-18 2 0,-9 1-125,-8-1 0,-12 15 1,1-2-1,-8 2-34,-5 0 1,0 4-1,7 1 1,1-5-47,-1-7 0,10-8 1,8-9 295,9 0 0,10-10 0,16-5 55,13-4 1,10-11 0,11-1 0,1-1-304,-1 0 1,1-4 0,-1 7 0,1 2-342,-1 2 0,-1 3 0,-6 0 0,-7 0 345,-5 0 0,-12 10 0,-2 2 0</inkml:trace>
  <inkml:trace contextRef="#ctx0" brushRef="#br0" timeOffset="567">132 2026 8322,'0'12'1828,"2"5"1,3-7-1890,2 2 0,8-5 0,-6 5-1340,3-2 0,-4 0 1401,6-3 0,1 5 0,7 10 0</inkml:trace>
  <inkml:trace contextRef="#ctx0" brushRef="#br0" timeOffset="698">153 1830 8295,'-21'-22'587,"6"1"0,3-1 37,2 0 0,-4 0-1700,7 0 1076,-1 10 0,18-7 0,2 7 0</inkml:trace>
  <inkml:trace contextRef="#ctx0" brushRef="#br0" timeOffset="917">458 2135 8613,'0'-15'1231,"0"1"1,3 9-1,4-5-1226,8 1 0,-3 6 1,2-4-1,5 5-402,8 2 1,-3 0 0,8 0 396,-1 0 0,3 0 0,10 0 0</inkml:trace>
  <inkml:trace contextRef="#ctx0" brushRef="#br0" timeOffset="1048">894 1961 8232,'-22'-7'0,"-2"-3"341,-5-2 1,5 4 0,-5-4 0,2 3 64,-2 4 0,2 0 0,-7 0 1,3-2-793,4 2 0,3 3 386,2 2 0,1 0 0,-1 0 0</inkml:trace>
  <inkml:trace contextRef="#ctx0" brushRef="#br0" timeOffset="1216">1090 1721 8411,'14'0'1718,"-2"3"-1407,-2 4 0,5 5 0,-8 10 0,0 2-391,3 5 0,-8-2 0,6 9 80,-6 3 0,8 2 0,2 2 0</inkml:trace>
  <inkml:trace contextRef="#ctx0" brushRef="#br0" timeOffset="1898">371 175 8179,'0'15'82,"0"-1"174,0 3 0,0 2 0,0 3 162,0 0 1,0 0-1,0 0-301,0-1 1,0 1 47,0 0 0,0-12-143,0-10 0,7-5 0,1-15 1,-3-6-94,-3-6 1,8-2 0,4-4 0,6 1 151,1-1 1,1-1-1,0 3 1,0 7 204,-1 4 1,1 6-1,2 5 1,3 6 42,2 6 1,0 4-1,-7 8 1,0 9-560,-1 8 1,-1 12 0,-6-3 0,-4 5 229,0 3 0,-8-1 0,8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22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88 741 8036,'-15'0'388,"1"0"713,-3 0 1,5 0-384,-3 0 1,13 0 0,2 0-131,12 0 1,10 0 0,7 0 0,7 0-295,5 0 0,12 0 1,5 0-1,5 0-590,3 0 1,-3 0-1,-3 0 1,-2 0-893,3 0 0,-8 0 1188,-2 0 0,-5 0 0,-3 0 0</inkml:trace>
  <inkml:trace contextRef="#ctx0" brushRef="#br0" timeOffset="484">1 654 8114,'9'-22'0,"-4"3"0,10 2 0,2 3-26,2-3 1,10 7-1,5 0 1,5 3 321,7 0 1,12 0 0,-3 7 0,3-3-336,1-4 0,-1 5 0,5-6 0,-5 6-442,-8 2 1,-6 2 0,-8 3 0,-9 5 82,-10 2 0,-8-5 0,-11 8 392,-5 2 0,2-8 0,-10-1 0,-2-6 138,-2-2 0,0-2 0,2-6 0,2-6 382,-2-6 1,-2-1 0,-3-4 0,0-1 170,1-3 1,-1-10 0,0 3 0,3-5-289,4-3 0,-2 1 0,10 1 0,2 4-100,3 1 0,2 3 1,0-2-1,2 10-233,5 9 0,8 7 0,12 10 1,4 0-96,3 0 0,2 10 0,10 7 0,3 7-102,1 5 1,8 10 0,-4-3 0,1 5-13,6 3 1,2-8 0,5-2 0,2-3 175,2-4 0,-6-10 1,-8-5-1,0-3 12,-3-4 1,-4-2 0,-14-3 41,-8 0 0,-17 0 0,-12 0 259,-12 0 1,-20 12 0,-11 10 0,-13 11-109,-7 9 1,-10 11 0,3 5 0,7 5-36,10 2 0,7 0 0,3 1 1,4-3-202,10-5 0,0-5 0,17-9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2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98 349 8170,'-22'-10'753,"7"-2"216,1-10 0,2 8-38,-3-1 1,3 8-558,5-8 1,7 8 0,0-5-1,14 0-79,13 0 0,7 4 0,12-6 0,7-3-375,12-2 0,10-3 0,13 0 0,1 0-196,5 1 0,-2 6 0,-42 8 0,0 0 0,44-8-422,-9 3 1,-10 2-1,-20 10-91,-11 0 0,-20 10 0,-19 4 0,-12 6-123,-15 2 1,-17 7 911,-12 0 0,-29 19 0,1-2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2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44 8170,'-34'7'-116,"5"0"-225,5-2 1,14-3 0,10-2 605,12 0 1,8 0 0,4 0 0,3 0 1,2 0 0,9-7 0,-1-3 1,4 1-175,2-1 0,3 0 1,3 6-1,1-4 69,-1 4 1,-3 1-1,-5 3 1,-2 0-5,-3 0 0,-17 0 1,1 3-1,-8 4 0,-7 7 1,-8 13-1,-9 4 1,-12 3-59,-8 5 0,-11 2 0,-10 5 1,-1 2-59,1 3 0,5 2 0,9-4 0,8 2-220,6-3 1,1-2-1,17-5 1,5-7-10,6-12 1,11-10 0,16-12 0,10 0 102,8 0 1,11-2-1,-2-3 1,5-5 10,3-2 1,-1 0-1,-2-3 1,-5 8-337,-7 5 1,-8 2 408,-6 0 0,-6 0 0,-9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5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 9872,'15'-12'1139,"-3"7"-667,-2 10 1,6 0 0,-1 9-180,4 3 0,3 3 0,0-1-260,0-5 1,-8 6-407,1-6 325,-10-4 1,4-3-1,-9-16-97,0-13 1,0 0 0,0-7-1,0 5-130,0 2 0,7 0 0,3 0 187,2 1 0,3 9 0,7 4 0,-1 8-151,1 8 1,0 4 0,2 12-1,3 3 239,2 2 0,9 9 0,-4-4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3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22 414 8884,'-12'-10'4030,"2"8"-3831,10-8 1,0 13-1,2 1 1,6 6-605,6 2 0,6-7 0,1 5 0,1-3-1101,0 0 0,-8 1 1506,1-8 0,9 0 0,10 0 0</inkml:trace>
  <inkml:trace contextRef="#ctx0" brushRef="#br0" timeOffset="113">131 174 8241,'-22'0'104,"0"0"0,8-7 0,2-2 1,-1-1 918,1 0-1385,7-7 362,-4 15 0,18-18 0,4 8 0</inkml:trace>
  <inkml:trace contextRef="#ctx0" brushRef="#br0" timeOffset="315">392 305 8264,'-15'0'1671,"1"0"-967,9 0 0,5 0 1,15 0-1,6 0-770,8 0 0,-2 0 0,9 0 1,3-2-1419,2-6 1,3 6 1483,-1-5 0,11-5 0,1 0 0</inkml:trace>
  <inkml:trace contextRef="#ctx0" brushRef="#br0" timeOffset="464">1045 153 8199,'-19'-3'577,"2"-2"-48,2-2 0,1-7 0,-8 4-327,0-2 0,8 7 0,-1-2-435,-2 4 0,-2 3 0,-3 0 0,1 0-1445,-1 0 1678,0 10 0,0 2 0,0 10 0</inkml:trace>
  <inkml:trace contextRef="#ctx0" brushRef="#br0" timeOffset="648">1263 0 10664,'0'22'0,"0"0"-17,0 0 1,0 2 0,0 2 0,0 3 16,0-2 0,10 7 0,2 0 0</inkml:trace>
  <inkml:trace contextRef="#ctx0" brushRef="#br0" timeOffset="1696">566 370 8261,'-9'-12'167,"4"-5"261,-10 10 0,3-3 798,-2 3-428,-6 5 1,15-8 42,-9 10-363,9 0-136,-5 0 1,20 0-174,5 0 1,4 3 0,3 1 0,-1 4 11,1-4 1,0-1 0,0-3 0,0 0-12,-1 0 1,1 0 0,0 0-180,0 0 0,-8 0-1152,1 0 844,-10 0 0,-5 0 0,-15 0 1,-4 0 189,-3 0 0,0 0 0,0 0 0,1 0 73,-1 0 1,0 0 783,0 0-552,10 0 1,5 0 245,14 0 1,-2 0 0,9 0 0,3 0-118,3 0 0,2 0 0,-1-3-682,1-4 1,0 5 0,0-5-1687,-1 4 0,1 1 2061,0-6 0,0-4 0,0-9 0</inkml:trace>
  <inkml:trace contextRef="#ctx0" brushRef="#br0" timeOffset="1948">697 66 8099,'-15'0'667,"1"0"0,7 0 744,-8 0 1,13 0-741,2 0 1,9 0 0,13 0 0,0 0-136,0 0 0,7 0 0,2 0 0,1 0-195,-1 0 0,-2 2 0,-7 3 0,0 2-106,-1-2 1,-6-3-1925,-1-2 0,-6 0 1689,6 0 0,-9-9 0,5-3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44 315 8046,'-3'14'-201,"-1"1"266,-4 2 1,1 2 0,7 3-1,0 0 588,0 0 0,-2-1 1,-3 1-49,-2 0 1,-1 0 396,8-1-758,0-8 1,0-6-1,0-14-483,0-8 0,0-4 0,0-6 0,0-1 32,0-3 0,0-8 0,3 6 0,4 0 10,7-1 0,-1 3 1,1 7-1,1 1 92,-3-1 0,7 10 0,-4 4 331,4 6 1,3 12 0,0 4 0,-1 8-99,1 7 0,-7 5 0,-1 9 0,3-1-873,2-6 0,-4 3 0,-3-10 745,-2-3 0,7 8 0,-5 0 0</inkml:trace>
  <inkml:trace contextRef="#ctx0" brushRef="#br0" timeOffset="550">523 750 8065,'22'-2'69,"-1"-5"1,-6 2 0,0-10 0,1-2 37,4-2 0,-1-5 1,1-3-1,-1-4 11,5-3 0,3-2 1,-3-8-1,3 1-147,2-1 0,2-2 1,-4-2-1,2-3 43,-3 2 0,-2 11 1,-2 1-1,-2 1-256,-6 2 314,5 3 0,-16 21 0,4 10 0,-7 15 97,-7 11 0,-5 1 0,-10 9 1,0 3 194,0 2 0,3 10 1,2 0-1,3-3-200,-3-2 0,7-10 1,3 1-1,4 1-200,3 3 0,0-7 1,0-5-1,3-7-43,4-7 0,12-6 0,13-9 0,2-2-7,4-5 0,4-13 1,1-11-1,-2-3-146,-4-5 0,1-2 0,-9-2 0,0-1-14,3 0 1,-8 3-1,3 3 1,-8 1-39,-5-1 1,-6-1 0,4 0 0,-2 5-265,-6 3 1,-1 2 874,-3 7 0,0 12 1,-3 10-1,-4 12 298,-7 8 1,1 11-1,-1 6 1,-1 4 153,3 2 1,-5-2 0,10-2 0,2-5-536,3-3 0,2 6 0,0-8 1,2-3-459,6-1 0,13-6 0,18-5 1,9-6-1054,11-6 0,3-12 1267,4-4 0,9-15 0,2-5 0</inkml:trace>
  <inkml:trace contextRef="#ctx0" brushRef="#br0" timeOffset="868">2004 511 6814,'-12'-12'671,"12"2"1,14 10 0,8 0-696,7 0 1,-2 0 0,9 0-1,3-2-589,2-6 1,-5 6-1,0-5 1,1 2 612,-4-2 0,18-5 0,-5-10 0</inkml:trace>
  <inkml:trace contextRef="#ctx0" brushRef="#br0" timeOffset="967">2548 271 8039,'-22'-12'-409,"1"5"1,-4-3 0,-1 1 0,-6-1 427,-2 0 0,5 3 1,-7 7-1,0 0-177,2 0 0,-7 0 158,5 0 0,-6 0 0,-1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37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13 8720,'12'-13'418,"-3"13"1,-9 17 0,-2 10 14,-5 9 1,-5 5-1,-8 3 1,3 0-723,3-1 0,-1 3 1,-6 2-1,-1 3-220,0-2 1,0-6 0,0-4 0,1-8-459,-1-6 967,10 1 0,-17-23 0,5 6 0</inkml:trace>
  <inkml:trace contextRef="#ctx0" brushRef="#br0" timeOffset="202">0 121 8654,'22'10'933,"-8"2"0,1 10 0,2 2-484,2 5 0,3-5 0,0 8 0,2-3-435,5 0 1,-2 0-1,6-5 1,-1 3-789,-6 2 1,6-3 0,-3-9 0,-2-5 773,-3-2 0,-2 7 0,-1-5 0</inkml:trace>
  <inkml:trace contextRef="#ctx0" brushRef="#br0" timeOffset="369">501 448 11478,'0'15'712,"0"-1"1,2 1-734,6-3 0,-4 5 1,11-8-1,2 1-523,2 0 1,3 4 0,0-4 0,0 0-1799,-1-1 2342,1-1 0,0-8 0,0 0 0</inkml:trace>
  <inkml:trace contextRef="#ctx0" brushRef="#br0" timeOffset="467">610 187 8043,'-15'-15'-626,"1"1"626,9 9 0,-5-5 0,10 10 0</inkml:trace>
  <inkml:trace contextRef="#ctx0" brushRef="#br0" timeOffset="685">1220 579 8122,'14'7'507,"1"0"0,-8 3 0,7-5 1,3 2-747,3-2 1,11-3 238,5-2 0,6-9 0,1-3 0</inkml:trace>
  <inkml:trace contextRef="#ctx0" brushRef="#br0" timeOffset="800">1568 383 8122,'-44'0'408,"1"0"1,-1 0 0,1 0-100,-1 0 1,3 0-310,5 0 0,-5-10 0,7-2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2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1 8233,'-12'2'-1275,"4"5"1185,6 8 1,2 4 0,0 3 0,0 2 89,0 5 0,0-5 0,0 7 0,0-2 0,0 0 0,0 0 0,2-7 0,3-1 0,2 1 0,10 0 0,-5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4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1 366 10106,'0'12'-443,"9"-3"1,4-11 201,-1-5 1,0 2-1,-7-10 1,2-4 122,-2-8 0,4 1 0,-1-8 0,-4 0 319,-1 0 0,-3 5 0,0-5 0,0 3 262,0 4 0,0 3-346,0 2 1,2 10-1,6 7 13,6 10 1,1 10-1,4 14 1,5 7-164,0 5 0,10 5 0,3 5 1,4 4-203,2 1 1,8 2-1,2-12 1,1-7 236,-1-5 0,5-8 0,-7-11 0,-5-8 666,-8-4-435,-6-3 1,-32 0 0,-15 0 0,-16 0-126,-10 0 1,-13 9 0,-4 6 0,-2 6-96,2 9 1,-5-4 0,7 10 0,-2 3-394,0 2 1,19-4 379,3-1 0,9 0 0,6 8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4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414 780 8124,'-21'9'210,"1"3"1,6 10 0,6 0 42,6 0 0,2 2 1,0 3-1,0 2-575,0-3 1,2 1 0,3-1-1,5 3 322,2-2 0,3-3 0,6-2 0</inkml:trace>
  <inkml:trace contextRef="#ctx0" brushRef="#br0" timeOffset="165">1 1389 8093,'14'0'-51,"1"0"0,2 0 175,2 0 1,5 0-1,5 0 1,12 0-72,15 0 1,4-2 0,18-3 0,-1-5-211,1-2 0,2 5 157,7-7 0,-10 9 0,-2-5 0</inkml:trace>
  <inkml:trace contextRef="#ctx0" brushRef="#br0" timeOffset="450">240 1977 8093,'-7'22'0,"-3"-3"-191,-2-4 1,7 4 0,-2-4 659,5 4 0,2-4 274,0-1-444,0-9 0,0 2 1,2-14-474,5-7 1,3-6 0,7-2-1,-3 1-48,3-1 1,3-7-1,2 0 1,-1 2 211,1 3 1,2 5 0,3 2-1,2 5 338,-2 2 0,-1 3 0,1 7 0,2 0-122,-3 0 0,6 17 0,-3 4 1,-2 6-735,-3 4 1,-10-4 527,1 9 0,-1 1 0,8 6 0</inkml:trace>
  <inkml:trace contextRef="#ctx0" brushRef="#br0" timeOffset="783">1721 736 8056,'-10'-22'445,"8"8"1,-3 2 0,10 2-62,9 5 0,8 3 1,7 2-1,8-3-361,4-4 0,12 5 1,3-8-1,2 3-265,0-1 1,0-1 0,7 2 0,-2-6 241,-5 1 0,-5-7 0,-9 7 0</inkml:trace>
  <inkml:trace contextRef="#ctx0" brushRef="#br0" timeOffset="1117">1394 1106 8048,'15'-9'-278,"-1"-6"0,11-2 0,13-2 0,8 2 534,5 0 1,10-7 0,-3 9 0,5-2 475,2 3 1,-2-3-1,-8 10 1,-9 2-471,-7 2 0,-12 11 0,2 1 0,-7 3-415,-8 5 1,-7 5-1,-14 5 1,-7 4-138,-6 3 0,-11-5 0,-6 7 0,-4 1-64,-2-3 1,6 7 0,1-5 0,0 3 66,2-3 1,3 3-1,9-10 764,0-3 0,12-11 0,10-8 0,15-7-53,11-7 1,18-5-1,14-12 1,3-3-183,-3-2 0,5 0 0,-5 7 0,2 3-369,-2 4 1,0 6 0,-12 9 0,-7 0-2126,-5 0 2252,-15 0 0,1 9 0,-8 3 0</inkml:trace>
  <inkml:trace contextRef="#ctx0" brushRef="#br0" timeOffset="1367">1634 2217 8038,'0'14'520,"-3"-1"410,-4-4 0,5 8-305,-5-2 0,7 4 0,4 3-322,4 0 0,9-1 1,-3-1-1,5-3-772,3-3 0,7-2 0,0 5 0,-2-5-2096,-3-2 2565,-2-3 0,0-7 0,-1 0 0</inkml:trace>
  <inkml:trace contextRef="#ctx0" brushRef="#br0" timeOffset="1481">1808 1999 7078,'-22'-22'253,"1"1"0,1-1 1241,6 0 1,4 8-1767,10-1 1,2 10 271,6-2 0,4 4 0,10 3 0</inkml:trace>
  <inkml:trace contextRef="#ctx0" brushRef="#br0" timeOffset="1682">2091 2260 11820,'10'-14'1159,"4"-1"0,6 11 1,4-4-1,3 3-1791,2-2 0,2 5 0,-4-5 0,4 4-1516,3 3 1,-5 0 2147,7 0 0,1-10 0,6-2 0</inkml:trace>
  <inkml:trace contextRef="#ctx0" brushRef="#br0" timeOffset="1831">2679 2064 8010,'-19'-14'206,"2"-1"1,2 1 327,-2 2 0,-2-5 0,-3 7 0,-2-2 22,-5-5 0,5 7 0,-8 1 0,3 2-196,0-1 0,-7 1 1,7 7-1,2 0-757,3 0 0,-5 0 1,0 2-1,0 3 397,-2 3 0,6 18 0,-6-2 0</inkml:trace>
  <inkml:trace contextRef="#ctx0" brushRef="#br0" timeOffset="2050">2832 1781 8034,'19'3'912,"-5"4"0,3 8 0,-9 11 1,-4 6-524,-1 2 1,4 2-1,3 7 1,0 1-423,-1-1 0,-2-1 0,-7-4 33,0-1 0,10-1 0,2 7 0</inkml:trace>
  <inkml:trace contextRef="#ctx0" brushRef="#br0" timeOffset="2615">1830 213 9435,'0'22'391,"0"0"1,7 0 0,3-3 0,-1-2-155,1-2 0,7-1 1,-2 8-295,4 0 0,3-1-470,0 1 447,-1 0 1,-9-12 0,-4-10-1,-6-12-107,-2-8 0,0-4 0,0-5 1,0-7 22,0-5 1,2-3 0,6 0-1,4 3 185,0 5 1,7-3 0,-4 10 0,4 3 288,3 1 1,7 13-1,0 8 1,-2 8-91,-3 11 1,5 16 0,0 10-1,-2 10-976,-3 5 756,-3-8 0,1 15 0,0-7 0</inkml:trace>
  <inkml:trace contextRef="#ctx0" brushRef="#br0" timeOffset="3531">3877 823 8085,'0'-22'-22,"0"1"1,-3 1 365,-4 6 1,2 7-1,-9 14 1,-3 10-94,-2 9 1,-3 1 0,0 9 0,0 5-146,0 8 0,1-3 0,-1 5 0,2-5-404,6-3 0,-5 1 0,4-3 0,-2-3-551,3-1 1,2-13 848,4-2 0,6-10 0,-8-12 0</inkml:trace>
  <inkml:trace contextRef="#ctx0" brushRef="#br0" timeOffset="3714">3485 823 7775,'0'24'1159,"2"3"1,6 4-888,6 3 0,-2-5 0,5 8 0,5 1-437,4 4 1,13-6 0,-3 0-1,6 0-817,1-2 1,1-10 981,-1-9 0,1-10 0,-1 5 0</inkml:trace>
  <inkml:trace contextRef="#ctx0" brushRef="#br0" timeOffset="3881">4095 1128 8149,'0'22'569,"0"-8"1,0 1 182,0 2 0,0-5 0,0 2-680,0 3 1,9 0-1,3 0 1,3-5-723,-1-2 1,1 0 0,7-5 0,-1 2 649,1-2 0,10-3 0,2-2 0</inkml:trace>
  <inkml:trace contextRef="#ctx0" brushRef="#br0" timeOffset="3998">4138 867 8085,'-10'-22'63,"6"0"186,-11 0-510,10 1 261,-4 9 0,18 2 0,3 10 0</inkml:trace>
  <inkml:trace contextRef="#ctx0" brushRef="#br0" timeOffset="4417">4791 344 8062,'0'12'327,"0"8"1,0-6 0,3 8 210,4 7 0,-4 7 1,4 17-1,-5 10 94,-2 8 0,10 13 0,2 3 0,3 10-442,-8-47 1,0-1 0,5 51 0,3-9 0,-6 4-639,1-3 0,-8-12 1,6-10-1,-6-10-1396,-2-9 0,0-15 494,0-7 1,0-16 1349,0-13 0,-10-20 0,-2-14 0</inkml:trace>
  <inkml:trace contextRef="#ctx0" brushRef="#br0" timeOffset="4616">5118 279 8062,'0'17'97,"0"5"0,0 9 337,0 8 0,0 24 0,3 12 1,4 12 183,7 7 0,-4-42 0,0 0 0,0-1 0,1 0 0,0 2 0,0 0-135,0 2 0,0-1 1,3-4-1,1-1 0,14 46 1,-5-8-467,-7-7 0,3-8 0,-8-14 0,0-9-1112,-5-11 1,-2-6 1094,2-10 0,-4-1 0,6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3:41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1 946 8906,'0'-21'1242,"2"-3"-1125,5-6 1,13-3-1,11-11 1,6-2-310,9-5 0,0-14 0,9-12 1,1-3-62,-1 0 0,1 10 0,2-3 0,-9 5 1,-11 3 1,-6 19 0,-13 10 181,-4 9 1,-6 17-1,-11 13 182,-5 16 0,-8 13 1,-11 11-1,-6 1 123,-2-1 1,8 8-1,-6 0 1,3-3-73,0-2 1,7-2-1,8-1 1,-1 1-211,3 0 1,2-11 0,13-4 0,4-7-40,8-7 0,6-6 1,8-9-1,8-4 109,4-11 0,5-2 0,2-19 1,1-3-38,-8-2 0,0-3 0,-10 1 0,1-1 12,-1 1 0,-2-1 1,-7 1-1,-3 2-71,-4 4 1,2-4 0,-10 7 321,-2 0 259,-3 3 1,-4 28 0,-5 11 0,-5 11 189,0 10 0,-8 7 0,6 13 0,-3 2-322,2-3 0,-2-2 0,10-2 0,0-3-617,-3-5 1,8 3 0,-6-8 0,8 1-731,8-1 0,6-9 0,13-10 971,2-2 0,19-3 0,-2-7 0</inkml:trace>
  <inkml:trace contextRef="#ctx0" brushRef="#br0" timeOffset="167">1199 642 8675,'-10'0'-136,"10"0"1,12 0 0,15 0-100,2 0 0,9 0 235,-1 0 0,4-10 0,2-2 0</inkml:trace>
  <inkml:trace contextRef="#ctx0" brushRef="#br0" timeOffset="266">1525 380 8177,'-46'0'277,"-2"0"0,-1 0 125,8 0 0,0 8 1,12-1-403,2-2 0,-6-3 0,-1-2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7:35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87 280 8705,'-22'0'505,"8"3"1,2 4-1,0 7 9,0 5 0,7 12 0,-2 5 1,5 5-49,2 2 0,0 2 0,0 3 0,0 5-560,0 2 0,0 0 0,0 2 0,0-7-530,0-4 0,2-13 0,3-4-121,2-5 0,3-12 745,-3-5 0,-5-5 0,8-2 0</inkml:trace>
  <inkml:trace contextRef="#ctx0" brushRef="#br0" timeOffset="400">22 280 8440,'0'15'2208,"0"-1"-1463,0 3 1,3 2-1,4 0 1,7-2-430,5-3 1,3-2 0,-1 5 0,3-5-241,5-3 0,-3-2 0,8-7 0,-3 0-123,-5 0 0,-2 0 0,-5-2 0,-2-5-473,-3-7 1,-7 2 0,5-3 0,-2-1-181,-5-4 1,-3-1-1,-2-1 80,0 1 0,-10-1 777,-4 1 1,-5 9-1,0 7 106,4 10 1,-1 7 0,9 9 0,-1 3 152,-1 5 1,6-3 0,-4 10-1,5 2-6,2 3 1,0 9 0,0 0 0,0-2-570,0-3 1,7-9-1,3-2 1,-1-3-1042,1-5 1,6-4-18,-1-8 1,2-7 1216,-3-14 0,5-5 0,-7-9 0</inkml:trace>
  <inkml:trace contextRef="#ctx0" brushRef="#br0" timeOffset="717">517 237 9033,'0'-12'2015,"0"5"1,-2 14-1530,-6 8 0,6 4 1,-5 2-1,4 1-237,3-1 1,0 8 0,0 2 0,0 3-200,0 4 1,-7 2-1,0 3 1,2 0-95,3 0 1,2-2 0,0-3 0,0-4-173,0-3 0,2-2 0,6-8-70,6 1 1,5-11 0,3-3 0,-1-6-177,1-2 1,-8-2 0,3-6 0,4-6-459,5-5 1,1-2 0,-11-1-1,-1 1 920,1-1 0,4-9 0,1-3 0</inkml:trace>
  <inkml:trace contextRef="#ctx0" brushRef="#br0" timeOffset="1017">818 280 8178,'0'-21'-550,"2"7"1733,6-1 1,-6 8-205,5-7 0,-4 11-596,-3 3 1,0 10-1,0 11 1,0 1 21,0-1 0,0 8 0,0 2 0,0 3-187,0 4 0,0-5 0,0 3 0,0 0-49,0-3 1,0 1-1,0-8 1,0 3-127,0-3 1,7-2-1,2-5 1,3-2-223,5-3 0,2-9 0,3 2 1,-1-5-397,1-2 0,-8-2 1,0-5-1,3-7-454,2-6 1,3-1 0,-3-1 0,-5 1 1028,-7-1 0,5-9 0,0-2 0</inkml:trace>
  <inkml:trace contextRef="#ctx0" brushRef="#br0" timeOffset="1217">775 259 8178,'-7'-22'407,"0"1"0,0-1 0,7 1 189,0-1 1,9 1 0,5-1-425,6 1 1,1 2 0,1 2-1,1 5-433,6 2 1,-5-4 0,5 7 0,-5 2-522,-3 3 1,1 2 0,-1 2 781,1 5 0,-10 5 0,-3 10 0</inkml:trace>
  <inkml:trace contextRef="#ctx0" brushRef="#br0" timeOffset="1350">840 388 8178,'-22'7'1923,"1"0"-1450,9 0 0,4-7 0,16 0 0,6 0-273,5 0 0,10 0 0,2-2 1,0-3-830,0-2 1,5-2 628,-8 1 0,11-4 0,-6-9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5:56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1982 850 8170,'-19'-22'0,"2"1"0,2 1 163,-2 6 1,-2-6-1,-3 8 1,0 0 406,1 5 0,-1 14 0,-2 8 0,-3 9-67,-2 12 0,-7 10 0,4 22 0,1 7-232,-1 12 0,1 5 1,18-38-1,2 1 0,-2 4 1,1 1-108,2 2 1,1 1-1,5 1 1,1 1-1,0-3 1,1-1-1,4-3 1,3 0-39,5-1 1,2-3-1,12 36 1,13-13-1,4-14-800,7-12 0,-2-15 0,5-9 0,-5-10-2657,-3-10 3331,1-4 0,0-23 0,-1-4 0</inkml:trace>
  <inkml:trace contextRef="#ctx0" brushRef="#br0" timeOffset="301">2243 1046 8117,'0'-22'385,"0"1"0,3 1 1,2 3 741,2 3 0,0 11 1,-7 3-669,0 13 0,0 8 0,0 8 0,0 8-252,0 4 0,-2 5 0,-3 2 0,-5 3-132,-2-3 1,7 6 0,-2-4 0,2 1-282,-2 2 0,4-4 1,-4 6-1,5-4-520,2-10 0,0 1 0,0-13 527,0-3 1,2-11 0,5-8 368,8-5 0,4-2 0,3 0 188,0 0 1,2-2 0,3-3 0,2-2-410,-3 2 1,1 3 0,0 2 0,2 0-680,-3 0 730,-2 0 0,8 9 0,2 3 0</inkml:trace>
  <inkml:trace contextRef="#ctx0" brushRef="#br0" timeOffset="900">2875 1961 8265,'-22'-10'273,"8"5"0,1-9 155,4-3 1,4-10-1,12-2 1,10-2-71,10-8 0,-1 0 0,11-16 0,1-1-121,4 0 1,4-9 0,-1-8 0,1 3-391,-4 3 1,-11 1 0,3 3 0,-5 5-141,-10 7 0,1 15 217,-13 7 0,-2 17 219,-12 12 1,2 17-1,-10 14 1,-2 3-32,-2 5 1,4 9 0,3 6 0,0-1-168,0 0 1,7 8-1,-2-6 1,5 1-285,2-5 1,0-5 0,2-5-1,5-5 177,8-7 0,4-14 0,5-11 0,5-11 373,8-15 1,4-9-1,0-15 1,-2-2-1,-3-3 0,-7-7 0,5 5 0,-3-1-32,-4 1 1,-10 2-1,-5 8 1,-2 2-335,-6 4 0,-1 6 0,-6 11 6,-4 6 0,-5 4 0,-10 15 246,1 10 1,-1 9-1,0 19 1,0 1 140,0-1 1,1 3 0,-1 3 0,2 4-185,6 3 0,-3-8 0,10 5 0,2-2-994,3 0 0,2 0 1,0-10-1,2-5 940,5-7 0,15-14 0,12-6 0</inkml:trace>
  <inkml:trace contextRef="#ctx0" brushRef="#br0" timeOffset="1034">3789 1504 7867,'0'-10'-442,"0"10"673,0 12 1,0 15 0,0 4 0,0 3-711,0 5 0,0 9 0,0 5 479,0 3 0,10-8 0,2 6 0</inkml:trace>
  <inkml:trace contextRef="#ctx0" brushRef="#br0" timeOffset="1800">4290 1591 8088,'3'-12'-251,"4"4"-726,-5-4 533,8 10 1,-10-10 443,0 4 0,0 6 0,0-10 0,-2 7-37,-6-2 1,6-3-1,-8 5 319,1-2 1,6-3 0,-6 6 205,-1-4 0,7-9 1,-6 5 321,-1 0 1,8-7-322,-6 4 0,6 3 0,2-2 290,0-3-540,0 7 1,2 0 0,3 13-1,3 4-46,-4 8 0,8 4 1,1 5-1,1 3-106,1 2 0,-11 7 0,6-5 0,-3 1 169,1-1 0,-1 6 0,-7-8 568,0-3 1,0-1-660,0-4 0,-10-11 0,-4-12-249,-6-18 1,6-4 0,-1-12 0,1-3-122,2-2 1,2-10 0,10-2 0,0-3-364,0-4 0,2-1 0,8 1 0,12 4 228,12 3 1,7 9 0,5 10 0,2 5 153,3 10 0,10 7 1,-3 12-1,5 2-128,2 6 0,-2 4 0,-5 12 0,-10 3-528,-9 2 842,-8 0 0,-9 2 0,0 3 0</inkml:trace>
  <inkml:trace contextRef="#ctx0" brushRef="#br0" timeOffset="2284">3006 850 8490,'-22'-9'382,"0"-6"0,0 5 0,0 3-121,1 5 0,-1 4 0,0 8 0,0 12-18,1 11 1,-1 11-1,0 7 1,0 9 48,0 10 0,1 8 1,-1 11-1,3 8-200,11-43 1,1 1-1,1-1 1,2 1-1,4 4 1,0 1-1,1-4 1,1-1-302,0-4 1,3-1 0,17 47 0,17-31 0,9-13-244,10-12 1,15-10 0,6-11 451,6-6 0,12-14 0,2-12 0</inkml:trace>
  <inkml:trace contextRef="#ctx0" brushRef="#br0" timeOffset="2978">4203 1460 8014,'0'-22'-318,"0"0"1,0 1 474,0-1 0,3 7 1,4 3-1,5 0 30,0 0 0,7 7 0,-4-2 0,4 5 120,3 2 1,7 0-1,0 2 1,-2 3 82,-3 2 1,-2 10-1,0-2 1,-3 6-198,-5 8 1,3-4-1,-9 4 1,-4-3-120,-1 3 1,-3-5 0,-3 5 0,-1-4-311,-4-4 0,-9 1 0,3 0 1,-5-3-503,-3-4 0,0 2 1,0-10-646,0-2 1383,1-3 0,-1-2 0,0 0 0</inkml:trace>
  <inkml:trace contextRef="#ctx0" brushRef="#br0" timeOffset="3383">5249 284 8081,'0'-22'395,"0"15"0,0 17 1,0 24-14,0 19 0,0 19 0,2 11 0,3 9-115,-2-42 1,1 1 0,4 8 0,1 1 0,-2 4-1,0 2 1,3 5 0,0 1-202,1 3 1,0 0 0,-4 0 0,0 0-1,-1-2 1,0-1 0,-1-3 0,0-2-626,-2-4 0,-1 0 0,-1-4 0,0-2 0,-1 42 559,0-12 0,0-19 0,0-15 0</inkml:trace>
  <inkml:trace contextRef="#ctx0" brushRef="#br0" timeOffset="3922">6207 828 8071,'-10'15'188,"-5"0"1,3 6-1,-2 11 1,-1 2 277,3 4 0,-7 6 0,4 7 1,-4 4-419,-3 1 0,3 12 0,2-8 0,2-2-384,-2-2 1,-2 4 0,-3-4 0,3-3 335,4-9 0,-4-1 0,7-9 0</inkml:trace>
  <inkml:trace contextRef="#ctx0" brushRef="#br0" timeOffset="4117">5880 828 8071,'7'22'220,"1"0"0,8 2 1,-1 5-1,4 8 239,3 4 0,0 5 0,2 2 0,3 5 87,2 3 1,9 0 0,-4 4-1,0-4-749,-5-3 1,3-2 0,-1-8 0,1-2-1048,-1-4 0,-4-13 1250,-13-10 0,15-9 0,-5 5 0</inkml:trace>
  <inkml:trace contextRef="#ctx0" brushRef="#br0" timeOffset="4367">6424 132 8149,'22'12'172,"0"7"0,0-2 0,2 10 376,5 9 1,-2 17-1,9 10 1,0 10-179,-2 4 1,7 5-1,-23-35 1,-2 1-1,1 2 1,0 1-149,-2 2 1,-1 1-1,-1-1 1,-2 0 0,-1 0-1,0 1 1,-2-1-1,-2 0-206,-2 3 0,-1-1 0,-1 4 1,-1-1-1,-3-2 0,-1-1 1,-3 0-1,-3-1-391,-4-4 0,-3-1 1,-20 38-1,-3-14 0,3-15-1591,-3-10 1,1-14 1965,1-5 0,-4-5 0,7-2 0</inkml:trace>
  <inkml:trace contextRef="#ctx0" brushRef="#br0" timeOffset="4767">7383 1547 8024,'0'-12'4747,"2"2"-4568,5 10 0,5 0 0,13 0 0,1 0-669,3 0 1,10 0 0,0 0 0,7 0 489,4 0 0,1 0 0,-7 0 0</inkml:trace>
  <inkml:trace contextRef="#ctx0" brushRef="#br0" timeOffset="4884">7775 1329 8024,'-32'0'386,"6"0"0,-11 0 0,-1 0-434,-4 0 1,6 0 0,2 0 0,3 0-1135,4 0 1182,-7 0 0,0 0 0,-9 0 0</inkml:trace>
  <inkml:trace contextRef="#ctx0" brushRef="#br0" timeOffset="5270">6925 1 7851,'20'19'1331,"-3"10"0,-3 15-859,3 14 0,-5 12 1,3 27-1,-7-42 0,1 1-253,0 7 0,1 2 0,1 5 0,0 1 0,-1 6 0,-1 1 0,-1 0 0,-1 1-329,-3 0 0,-1 2 0,-2 4 0,-2 1 0,-3-1 0,-2 0 0,-3 1 0,-4 0-177,-2-3 1,-3-2 0,-3-6 0,-2-2-1,-1-5 1,0-1 0,-2-2 0,1-2-1771,0 0 1,1-2 2056,6-9 0,0 0 0,-4 5 0,1 0 0,3-10 0,2 0 0,-16 45 0,1-3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0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0 110 10943,'24'-12'1567,"5"4"0,10 4-1436,9-4 0,8 3 0,9-7 0,3 3-1163,5 4 1,-6-5 0,4 3 1031,-11 2 0,-7-7 0,-9 0 0</inkml:trace>
  <inkml:trace contextRef="#ctx0" brushRef="#br0" timeOffset="316">109 436 8086,'-19'15'1601,"4"-1"-922,5-9 0,20-5 1,5-14-1,6-6-304,8-1 1,5-8 0,10 0 0,-1 2-146,1 3 1,2 2 0,2 0 0,3 3-72,-3 4 0,-4-2 0,-8 10 1,-7 2-274,-4 3 1,-13 12 0,-5 4 0,-7 8-22,-7 7 1,-8 0 0,-14 12 0,-5 5 201,0 0 1,-4-7 0,9-5-1,2-3 540,3-4 1,4-3 0,6-2 33,7-1 1,7-9 0,7-4 0,10-6-230,9-2 1,16-10 0,11-4 0,0-5-568,0-3 1,8 7-1,-6 1 1,1-3-450,-5-3 0,2 1 1,-2 2 603,-3 3 0,-2-11 0,-2-8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08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63 371 8066,'-21'-10'0,"6"8"1039,1-5 0,9 2 192,-3-2 0,8 4 0,8-4-537,6 5 0,6 2 0,4 0 0,5 0-436,7 0 1,-2 0 0,2 0 0,1 0-809,-4 0 0,6 0 0,-10 0 0,0 0-2659,3 0 3209,-8 0 0,7 9 0,-9 3 0</inkml:trace>
  <inkml:trace contextRef="#ctx0" brushRef="#br0" timeOffset="316">608 23 9242,'0'21'775,"0"-6"1,2 0 0,3 4-244,2 7 0,8-1 1,-5 6-1,-1 1-344,1 4 0,4-2 1,-6 0-1,-1-3-389,3-4 424,-8-3 1,15-14-1,-10-10-277,-2-13 1,-3-16 0,-2-7 0,3-5-170,4-3 0,-2 3 0,7 3 0,0 4 155,0 2 0,0 3 1,5 7-1,-2 3 193,2 5 0,2 4 0,3 12 1,2 6 140,5 6 1,-5 5 0,5 6 0,-4 1-715,-4 3 0,1 10 0,0-5 0,-3 2 448,-4 0 0,4-9 0,-7 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11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1365 8273,'-15'0'559,"1"0"-608,-3 0 0,7-3 0,3-4 177,4-8 0,13-6 0,4-8 0,6-8-104,2-4 1,7-12 0,2-5 0,1-5-85,-1-2 0,5-8 1,-7-2-1,-4 0-61,-9 0 1,-6 0 0,-10 5 0,0-3-157,0 3 1,-10 0-1,-6 0 1,-9 0 248,-4 7 0,0 12 0,7 19 0,1 13 279,-1 7 1,0 14 0,0 18 0,3 14 137,5 16 0,-3 18 0,9 7 1,1 5 117,-3 10 1,8-3-1,-5 9 1,4 1-430,3-46 0,0 0 1,1 1-1,1 0 1,1 0-1,1 0 1,2-2-1,2-1-618,12 48 1,-6-48 0,3-1 0,20 39 0,4-7-335,2-17 0,1-30 874,-1-11 0,1-14 0,-1 1 0</inkml:trace>
  <inkml:trace contextRef="#ctx0" brushRef="#br0" timeOffset="250">633 1103 8197,'-22'-12'-256,"0"3"1,0 9 833,1 0 1,-1 9 0,0 8 0,3 10-163,4 9 0,-2-2 0,10 2 0,2 1-187,3-4 1,2 6 0,2-10 0,5-5 0,8-7 0,7-7 0,4-10 0,6-5 24,2-9 0,2-3 1,5-20-1,-5-1-157,-7-3 0,-4 4 0,-6 1 0,-4 0-217,-8 2 0,-5 2 1,-2 11-1,-2-1-398,-5 0 1,-6 3-1,-11 4 1,-2 8-11,-3 4 0,0 6 0,7 4 0,0 8 528,0 4 0,0 12 0,1 3 0</inkml:trace>
  <inkml:trace contextRef="#ctx0" brushRef="#br0" timeOffset="616">1003 1103 8197,'22'-21'33,"0"-4"1,-1-1-1,-1-3 228,-6 2 1,-4 3 0,-10 2 83,0 0 0,0 8 1,-3 2-92,-4 2 1,-5 3 0,-10 7 0,-2 0-122,-5 0 0,5 9 1,-5 6-1,5 7-137,2 7 0,0-5 1,0 5-1,1-5-72,-1-2 0,7 7 0,3 0 0,2-2-9,6-3 0,1-10 0,6 1 0,4-1 36,7-1 1,6 3 0,2-6 0,-1 0 61,1 0 0,7 4 0,0-4 1,-2 2 73,-3 5 1,-2 5-1,-3 7 1,-4 7-78,-8 5 1,-5 12 0,-7 5-1,-7 3-20,-9-3 1,-13 2 0,2-9 0,-2-2 14,-4-3 0,4-22 0,0-10-94,2-9 1,6-17 0,11-10 0,8-12-547,5-7 0,2-2 0,2-1 0,5 1 635,8-1 0,4 10 0,3 3 0</inkml:trace>
  <inkml:trace contextRef="#ctx0" brushRef="#br0" timeOffset="917">1787 341 8105,'-22'22'0,"0"0"-362,1 0 0,-1 2 1,0 5-1,0 9 902,1 11 1,-1 9 0,0 12 0,3 5 37,4 3 1,5-3-1,10 7 1,0 0-606,0-7 1,10 0-1,7-10 1,10-9-754,9-8 0,3-16 780,-3-10 0,15-10 0,-5-12 0</inkml:trace>
  <inkml:trace contextRef="#ctx0" brushRef="#br0" timeOffset="1200">1918 1103 8105,'-22'0'-377,"7"-9"1,3-6 753,3-4 0,1 4 1,8 1-1,3-3-104,4-3 1,-2 1-1,9 2 1,6 3-39,6-3 0,-2 5 1,8 0-1,-3 2-172,0 5 0,0 3 0,-10 4 0,-2 5-5,-2 8 0,-10 4 0,2 5 0,-5 5 19,-2 8 0,0 4 0,-2 0 0,-5-2-37,-8-3 0,5-2 0,3 2 0,2-7-184,-2-5 0,5-2-256,-6 0 0,16-10 0,9-7-482,9-10 1,-2 0-1,6-9 1,-4-3 881,3-3 0,5-1 0,10-1 0</inkml:trace>
  <inkml:trace contextRef="#ctx0" brushRef="#br0" timeOffset="1367">2593 864 8105,'0'12'-616,"0"0"1,0-5 1074,0 8 0,0-3 0,0 5 0,0 5-546,0 4 1,0 13 0,0-3 0,0 5-357,0 3 0,0-1 1,0 1-1,0-3 94,0-5 0,0-4 349,0-10 0,9-1 0,3 1 0</inkml:trace>
  <inkml:trace contextRef="#ctx0" brushRef="#br0" timeOffset="1516">2745 842 8105,'15'2'-297,"-3"6"-111,-3 6 1,6-2 0,-8 3-1,-2 4 408,-3 8 0,1-3 0,2 7 0,2-1 0,-2-1 0,-3 7 0,-2-5 0,0 1 0,0-1 0,0 5 0,0-6 0,0-1 0,0-8 0</inkml:trace>
  <inkml:trace contextRef="#ctx0" brushRef="#br0" timeOffset="1683">2331 886 8105,'12'-10'-183,"1"5"0,-9-9 0,8-1 27,8 3 1,-1 2 0,17 8 0,6-3 393,6-2 1,8-1 0,11 8 0,4 0-580,1 0 1,1 0 0,-10 0 340,-5 0 0,-5-9 0,-9-3 0</inkml:trace>
  <inkml:trace contextRef="#ctx0" brushRef="#br0" timeOffset="1901">2941 211 8105,'44'21'-247,"-3"1"0,-3 2 0,-1 5 250,2 8 1,2 13 0,0 8 0,-3 5 718,-1 3 0,-3 4 0,2 7 1,-9 13-385,-11 7 1,-8 2 0,-11-46 0,-4 0 0,-2 0 0,-4-2-350,-2 1 1,-4 0-1,-5 5 1,-2-2 0,-2-6-1,0-2 1,-1 0 0,0-2-556,-29 35 0,9-22 0,-1-14 566,4-13 0,2-6 0,1-4 0</inkml:trace>
  <inkml:trace contextRef="#ctx0" brushRef="#br0" timeOffset="2267">3877 1060 8200,'15'0'848,"0"0"-197,1 0 0,4 0 0,2 0 0,2 0-260,5 0 0,-3 0 0,11 0 0,4 0-582,7 0 1,-2 0 0,5 0-1,-7 0-1983,-8 0 2174,5 0 0,-17 0 0,8 0 0</inkml:trace>
  <inkml:trace contextRef="#ctx0" brushRef="#br0" timeOffset="2751">4792 907 8266,'10'12'811,"-5"-2"1,7-7-423,-3 4 0,-1 5 1,-6 10-1,3-1 53,2 1 1,0 0-1,-4 0 1,2 2-302,2 5 0,0-5 1,-7 5-1,3-7-236,4-7 0,-5 4 43,6-5 0,-6-6-75,-2-8 0,-2-10 0,-3-14 0,-3-5 77,4-8 1,1-1 0,3-1 0,0 3-3,0-3 1,0 8-1,0-1 1,3 6-62,4 4 0,-2-2 0,9 16 300,3 3 0,3 5 1,1 10-1,1 12-38,0 12 0,0 7 0,-3 2 1,-2 1-721,-3 0 1,1-1 0,7 1 570,0-1 0,-1 1 0,1-1 0</inkml:trace>
  <inkml:trace contextRef="#ctx0" brushRef="#br0" timeOffset="3331">5576 1190 8173,'0'-21'389,"0"-1"1,0 0-1,2 0-151,6 1 1,-3-1-1,9-2 1,3-5-41,2-8 0,3-6 1,0-6-1,2-4-155,5-3 1,-5 1-1,5-8 1,-4 0-16,-4-5 1,-9 5 0,-4 8 0,-6 1-178,-2 6 1,0 4 0,0 8 0,-2 10 340,-6 9 1,-4 9 0,-12 18 0,-2 14 178,-3 17 1,-1 5 0,9 12-1,-1 3-29,0 2 0,3 9 1,4 3-1,8 0-349,5 0 0,2 5 0,0-5 0,2 0-945,5 0 0,15-12 1,14-14-1,5-11 62,3-9 0,2-7 1,2-7-1,1-8 815,-8-5 1,2-11-1,-9-8 1,0-7-29,-5-6 0,-7-8 0,-5 4 1,-5-2 261,-2-1 1,-3 11-1,-7-3 1,0 4 808,0 4 1,-2 6 0,-6 3-163,-6 2 1,2 6 0,0 11 0,0 10-555,-1 9 1,1 1 0,-2 9-1,7 3-280,4 2 1,3-5 0,0-2-1,0-2 88,0-6 0,10-9 0,7-5 0,7-4 89,5-11 0,7-9 0,-4-17 0,-1-7-71,1-5 0,-3-10 0,-10 0 1,-4 3-419,-8 2 0,-5 2 1,-4 3-1,-5 5-343,-8 7 0,-12 7 0,-4 7 0,-3 8-783,-5 5 1466,-2 21 0,-2-4 0,-1 16 0</inkml:trace>
  <inkml:trace contextRef="#ctx0" brushRef="#br0" timeOffset="3831">6992 907 8328,'-25'-14'0,"-1"-1"254,-3-2 0,0 0 1,4 1-1,-1 3 521,-3 4 0,-3 1 0,6 8 1,-3 0-362,2 0 1,3 10 0,2 5 0,0 2-271,1-3 0,-1 13 1,2-5-1,3 2-403,3 0 1,7-2 0,-5-1 0,2 1-20,5 0 0,3 0 0,4 0 82,5-1 1,5 1 0,13 0 0,1 0 178,3-1 0,0 1 0,-7 2 0,0 5 92,0 8 1,-3 4 0,-2 2 0,-5 3 25,-2 5 0,-5 2 0,-13 8 1,-6-3-159,-6 3 0,-4-6 0,-5 1 1,-5-5-137,0-10 0,-4-17 0,9-17 0,2-7 126,3-7 1,5-10-1,2-17 1,4-12-58,4-7 1,4-12-1,10-8 1,4 3-123,4 2 1,8 10 0,8 5 0,-2 4-62,-3 8 0,8 12 1,2 3-1,2 9-1101,0 9 1408,0 6 0,8 21 0,0 6 0</inkml:trace>
  <inkml:trace contextRef="#ctx0" brushRef="#br0" timeOffset="4200">7623 755 9022,'2'24'723,"6"5"1,4-2 0,10 9 0,-1 3-218,1 2 1,-7 5 0,-1 2 0,1 6-305,-3 1 0,5-6 0,-10 1 0,-2-6-235,-3-8 0,-11-4 0,-6-13 1,-7-4-34,-7-8 1,3-10-1,-8-9 1,2-12-247,6-7 0,-6-6 1,6-9-1,4-2 46,5-3 1,12-9 0,-2 2-1,4-5-25,3-3 1,10 8 0,7 5-1,10 5 427,9 7 0,5 11 0,5 4 0,5 9-30,7 10 1,7 4 0,8 6-1,7 4-1003,4 7 1,8 8 896,-5 7 0,5-5 0,-14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18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0 794 8151,'0'21'1404,"10"-8"0,4-6 1,6-5-1227,1-2 1,8 0 0,3 0 0,2-2-468,4-5 1,4 4 0,1-4 0,-2 2 288,-4-2 0,4 4 0,-7-6 0</inkml:trace>
  <inkml:trace contextRef="#ctx0" brushRef="#br0" timeOffset="366">1437 10 8370,'0'-10'1642,"0"10"-1455,0 12 0,0 17 0,0 7 1,3 6-214,4 1 1,-2 1 0,7-1 0,-2 1-205,-6-1 230,9 1 0,-11 9 0,8 3 0</inkml:trace>
  <inkml:trace contextRef="#ctx0" brushRef="#br0" timeOffset="566">1002 1011 8189,'14'0'576,"1"0"-120,2 0 0,4 0 0,9 0 0,11 0-115,14 0 0,13 0 0,22 0 1,4 0-474,-44 0 0,2 0 0,0 0 0,0 0 0,0 0 0,0 0 0,-2 0 0,1 0-843,2 0 1,-2 0 0,34 0 700,-12 0 1,-15 10 0,-15 2 0</inkml:trace>
  <inkml:trace contextRef="#ctx0" brushRef="#br0" timeOffset="900">697 1708 8093,'-22'0'840,"10"-2"-860,5-5 0,14-5 0,10-8 1,10 3 221,9 3 0,-2 2 1,4-5-1,4 5 157,-1 2 0,7 3 0,-14 7 0,0 0-272,-5 0 1,-5 2 0,-5 5 0,-4 8-82,-8 4 0,-7 3 1,-7 2-1,-10 3 136,-10 2 0,3 7 0,-7-4 0,2 1-96,0 6 0,-8 0 1,8-3-1,3-4 52,2-1 0,9-9 1,3 2-1,2-7 55,5 0 0,5-5 0,8 0 1,6-2-299,6-5 0,11-3 0,5-2 1,5 0-530,3 0 0,0-2 1,-1-3-1,1-5-1085,-1-2 1,-7 5 1758,1-8 0,-11 1 0,6-8 0</inkml:trace>
  <inkml:trace contextRef="#ctx0" brushRef="#br0" timeOffset="1216">1437 1817 8093,'20'10'0,"-3"2"208,-3 0 0,-7 7 0,5-4 91,-2 4 0,5 3 0,-8 0 0,-2 0 49,-3-1 0,1-1 1,1-3-1,4-3 11,-3 3 1,-3 2 0,-4 3 0,-6-2-195,-6-6 1,-6 3 0,-1-7-1,-1-1-35,0 1 0,0-3 0,-2-9 0,-3-5-76,-2-8 1,0-4 0,8-3 0,-1-2-114,0-5 0,0-12 1,3-13-1,4 1-301,8 0 0,5-5 0,2 5 0,0-1 56,0 1 0,12 12 0,7 12 1,10 7 236,5 8 1,-5 4 0,7 10 0,3 3-324,2 4 0,0 7 0,-2 13 0,-5 4-305,-3 3 0,-4-7 1,-10 2 694,-2-5 0,-1-2 0,8 0 0</inkml:trace>
  <inkml:trace contextRef="#ctx0" brushRef="#br0" timeOffset="1500">1699 1534 8093,'12'-10'389,"7"-2"1,-4-7-58,4 4 1,3 3 0,-1 7 0,4-2 39,4 2 0,-3-4 0,8 1 1,-2 4 51,-6 1 1,6 3 0,-3 3-231,-3 4 1,-11 7-1,-8 13 1,-4 2-57,-3-2 1,-10 4-1,-5-2 1,-4 0-92,-3 3 0,0-8 0,3 5-261,5-5 0,4-2 0,12-3 86,6-4 0,6-6 0,15-9 0,7 0-154,6 0 0,4-2 1,2-3-1,5-5-743,3-2 0,-8 5 1025,3-7 0,5-1 0,-1-7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1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64 8034,'-15'-20'0,"1"3"32,-3 3 0,5 9 0,-3-2 1,-2 7 242,-2 7 0,-5 15 0,-3 14 1,-2 5-63,3 3 0,1 9 1,1 5-1,-2 7 96,-3 8 0,-1 4 0,11 13 1,2 2-236,3 2 0,11-41 1,1 1-1,-2-2 0,1 0 1,1 2-1,1 0-498,1 0 0,0-1 1,3 39-1,4-5 1,7-12-58,6-7 1,1-22 0,1-12-1,2-15 481,6-12 0,3-4 0,11-3 0</inkml:trace>
  <inkml:trace contextRef="#ctx0" brushRef="#br0" timeOffset="217">1003 151 8096,'22'14'459,"-1"1"1,4 2-265,4 2 1,-5 12-1,5 8 1,-5 10 181,-2 9 0,-3 7 0,-2 7 0,-2 8-34,2 5 1,-8 2 0,-1 0-1,-6 0-543,-2 0 1,-17 1 0,-7-1-1,-8 0-706,-6 0 1,-3-10 458,-3-4 0,-9-5 1,-3-3-1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2.5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0 305 8233,'22'0'47,"0"0"0,-1 0 1,1 0-1,0 0 77,-1 0 0,1 0 0,2 0 0,3 0-35,2 0 0,2 0 0,-5 0 0,6-3-353,2-4 1,-8 2 0,3-7-1,-3 0-397,3 0 0,-4-3 1,3-6 976,-3-1 0,-11 8 0,-2-1 478,-2-2 1,-3-2 114,-7-3 0,-2 10-279,-6 5 1,-4 14-1,-7 8-552,5 4 0,-3 10 0,9 0 0,1 0-429,-2 2 0,6 0 0,-4 8 0,4-3 801,3 3 0,10-8 0,5-2 0,4-7-328,3-8 0,9-4 0,5-13 0,7-6-105,8-13 1,-3-9 0,8-15 0,-6-2-225,-9-3 0,-9-2 1,-18 7-1,-7 0 507,-4 5 1,-13 13 0,-7-1 0,-12 7-295,-14 7 1,0 6-1,-10 9 1,2 0-187,0 0 0,1 2 180,6 5 0,1 6 0,-1 8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21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10 762 8258,'-2'-21'134,"-6"-1"1,8 7-1,0 3 237,12 3 0,17 1 0,10 8 0,12-2-5,14-5 1,10 4 0,15-4-1,7 2-271,-43 2 1,1-1 0,-3 2 0,0-1-1,3-3 1,1 0 0,-3 1 0,-2 0-353,38 0 0,-11 3 1,-20 2-1,-10 0-2960,-9 0 3217,-7 0 0,-20 10 0,-3 2 0</inkml:trace>
  <inkml:trace contextRef="#ctx0" brushRef="#br0" timeOffset="348">206 937 8258,'-22'9'-4,"0"-6"132,1 4 1,9-2 0,7 0 65,10 2 0,16 0 0,16-7 0,6 0-34,8 0 1,-3 0 0,8 0-1,-3 0-42,-4 0 0,-3 0 0,-5 0 0,-2 3-108,-3 4 0,-12-2 0,-2 9 0,-13 3 47,-6 3 0,-15 11 0,-12 3 1,-18 2-22,-13 1 0,-8 1 1,-2 11-1,-1 4-66,1 2 1,0-6 0,2 2-1,5-5-119,7-3 0,14-9 210,8-5 1,27-14 0,17-11-1,18-8 177,16-11 0,-1-4 0,10-3 0,3 3-222,2 4 1,2-2 0,-2 10 0,-5 2-348,-7 3 0,-5 2 1,-5 0-1,-5 2-863,-7 5 1194,-14 15 0,-6 12 0,-9 10 0</inkml:trace>
  <inkml:trace contextRef="#ctx0" brushRef="#br0" timeOffset="531">184 2309 8448,'22'0'148,"0"0"165,0 0 1,-8 7-1,1 3 1,2-1-385,2 1 0,3 4 0,-1-4 71,1 2 0,0 3 0,0 6 0</inkml:trace>
  <inkml:trace contextRef="#ctx0" brushRef="#br0" timeOffset="664">250 2047 8234,'-22'-7'-791,"0"0"791,10-10 0,12 5 0,12-10 0</inkml:trace>
  <inkml:trace contextRef="#ctx0" brushRef="#br0" timeOffset="1081">554 2200 8471,'-14'0'389,"-1"0"0,11-3 34,-4-4 0,8 5 0,8-8-333,6 0 1,1 8-1,4-5 1,5 4-685,0 3 0,3 0 594,2 0 0,-5 0 0,8 0 0</inkml:trace>
  <inkml:trace contextRef="#ctx0" brushRef="#br0" timeOffset="1281">946 2004 8324,'-14'0'215,"-1"0"0,1 0 0,-8 0 34,0 0 0,5 0 0,-2 0 0,-5 0-223,0 0 0,-3 0 0,0 0 0,-2 0-562,3 0 1,2 0 535,2 0 0,-10 0 0,-2 0 0</inkml:trace>
  <inkml:trace contextRef="#ctx0" brushRef="#br0" timeOffset="1531">1121 1873 8324,'12'-2'663,"-3"-3"11,1-2 1,-7 2-218,4 12 0,-2-2 1,-1 12-1,4 5-265,-3 4 1,-3 6 0,-2-6 0,2 6-643,6 2 0,-6-8 1,5 6 449,-4-1 0,6-7 0,4 8 0</inkml:trace>
  <inkml:trace contextRef="#ctx0" brushRef="#br0" timeOffset="2081">380 153 8359,'12'22'6,"0"-8"1,-7 1 0,5 1 213,2 4 1,-5 2-1,5-1 1,1 1 213,-1 0 0,-5 0 0,5 0 0,-2-1 284,-6 1 0,1 0 154,3 0-665,-6-10 0,5-5 1,-12-14-1,-2-10-354,2-10 1,3 1 0,2-8 0,0 0-325,0 0 1,2-2 0,6-6-1,4 4 34,0 1 0,7 11 0,-4-3 0,4 5 275,3 2 1,0 3-1,2 4 1,2 8 248,3 4 1,0 20 0,-7 7 0,-2 8-339,-6 7 0,3 9 1,-10 5 250,-2 3 0,7 2 0,0 7 0</inkml:trace>
  <inkml:trace contextRef="#ctx0" brushRef="#br0" timeOffset="2531">2144 1089 8365,'0'-12'628,"-2"2"0,-6 13 1,-6 6-480,-5 13 1,-3 0 0,0 9 0,0-1-109,0-1 1,1 9 0,1-4 0,3 2-356,3 1 1,-1-8-1,-6 5 1,1-3 313,6-4 0,-15-3 0,4-2 0</inkml:trace>
  <inkml:trace contextRef="#ctx0" brushRef="#br0" timeOffset="2698">1796 1111 8362,'21'0'226,"1"0"1,-7 2-1,-3 6 186,-2 6 0,4 8 1,-4 5-1,-1 2-145,1-3 1,7 6-1,-2-1 1,4 3-344,3 5 0,-1-5 1,1-1-1,2-1-491,5-6 1,-2-1-1,7-4 567,-3 1 0,8-10 0,-5-2 0</inkml:trace>
  <inkml:trace contextRef="#ctx0" brushRef="#br0" timeOffset="2864">2427 1329 8283,'-22'0'316,"1"0"276,-1 0 0,10 2 0,5 5-305,4 8 0,6 4 0,4 3-503,7 0 1,8 0-1,5-3 1,2-2 215,-3-3 0,8 1 0,0 7 0</inkml:trace>
  <inkml:trace contextRef="#ctx0" brushRef="#br0" timeOffset="2981">2514 1111 8283,'-21'-7'-412,"-1"-1"0,2-1 1177,6 1-765,4-4 0,10-9 0,0-1 0</inkml:trace>
  <inkml:trace contextRef="#ctx0" brushRef="#br0" timeOffset="3181">2776 1416 9595,'9'-12'610,"-4"2"0,10 10 1,2 0-443,2 0 0,3 0 1,2 0-1,5 0-205,7 0 1,-2 0-1,0 2 37,-3 6 0,8 4 0,-5 10 0</inkml:trace>
  <inkml:trace contextRef="#ctx0" brushRef="#br0" timeOffset="3714">3189 1873 8110,'10'-14'209,"5"-1"1,4 1-1,5-11 1,5-4-129,7-7 1,8-12 0,4-6 0,6-1-50,1-6 0,-6-2 1,2 0-1,-8 3-85,-7 2 0,-4 12 0,-10 0 300,-1 7-187,-9 13 0,-2 13 1,-12 21-1,-6 11 132,-6 10 1,-3-2 0,0 9-1,3 3-70,-3 2 0,5-5 0,-3 0 1,0 1-168,3-3 0,0 4 0,7-6 1,-2-1-75,2 1 0,3-10 0,4-8 0,6 1 56,6-3 0,13-5 0,4-14 1,1-8 107,-1-4 0,8-10 1,-3-3-1,5-2 244,3-4 0,-3-3 0,-2-3 1,-3 0-40,3 1 0,-8 2 0,-2 2 0,-7 5-184,-8 3 1,6-6 0,-8 8-23,0 3 1,-5 14-76,-14 12 0,-5 9 1,-10 16-1,0 4 272,1 7 0,-6-2 1,3 2-1,7 0-8,5-2 1,-3 5-1,8-10 1,2-2-206,3-3 0,4-2 0,5-1 1,10-1-481,10-6 1,0-4 0,9-10 0,5 0-1690,7 0 2141,-2 0 0,8-10 0,-11-2 0</inkml:trace>
  <inkml:trace contextRef="#ctx0" brushRef="#br0" timeOffset="4714">1643 893 8282,'-31'34'156,"-5"-5"0,-3 3 1,3-1-1,6 0 201,6 1 1,5 14-1,4-3 1,8 6 31,5 4 0,11 3 0,8 9 1,10 0-286,9 1 1,13-8-1,6-3 1,6-4-575,7-10 0,11 0 0,1-12 0,7-4-1776,8-8 1910,-6 2 0,-36-17 0,1-2 0,45 10 0</inkml:trace>
  <inkml:trace contextRef="#ctx0" brushRef="#br0" timeOffset="5180">4736 784 8483,'21'-22'-2,"1"1"1,0 6-1,2 3 1,3 2 112,2 6 0,0 1 0,-7 3 0,-1 3 176,1 4 0,0 15 1,0 14-1,-3 5 281,-5 3 0,3 6 1,-7 4-1,0 1-190,-1 6 1,-1 2 0,-8 0 0,-3-3-374,-4-2 0,-5 0 1,-10 8-1,-2-4-664,-5-3 0,2-6 0,-7-12 0,1-5-1802,-1-7 2461,-3-5 0,-16-2 0,-2 0 0</inkml:trace>
  <inkml:trace contextRef="#ctx0" brushRef="#br0" timeOffset="5497">5193 436 8318,'22'-10'-113,"-8"-9"0,1-8 1,2 5 205,2 5 1,10 13 0,2-4 0,3 6 417,5 2 0,-8 0 0,-1 0 1,-9 2-228,-6 6 1,2 4-1,-10 12 1,-5 3-264,-6 2 0,-9 9 1,-11-1-1,-2 4 17,-3 2 0,-8-2 0,8-2 0,3-5 23,1-3 1,4 6 0,1-8 0,6-3 332,7-1 1,7-4 0,7 1-56,7 0 0,8-10 0,7-5 0,10-4-756,9-3 1,1 0-1,9-3 417,2-4 0,3-5 0,2-10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28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611 859 8144,'12'-36'189,"-5"-1"0,-5 1 199,-2 2 0,8-7 1,-1 7-1,-2-2 106,-3 0 0,-4 9 0,-5 0 0,-8 8-3,-4 5 0,-3 9 0,0 0 1,0 10-208,1 9 0,-8 15 0,0 8 1,2 6-279,3 8 0,4-3 0,6 8 0,4-3-611,0-4 1,8-6 0,-3-7 40,10-7 1,7-7 0,10-7 0,0-10 164,0-10 0,2-17 0,2-14 1,3-8 133,-2-7 0,-3-2 0,-4-10 0,-4 0 226,-1-5 0,-8-4 1,5 2-1,-2-3 62,-5 3 1,-3 5 0,-2 4 0,0 6-167,0 1 0,0 13 165,0 12 1,0 17 0,0 12 0,0 15 211,0 11 0,0 10 0,0 15 0,3 7 108,4 5 1,-2 0 0,7 0 0,0 0-587,0 5 1,-5 4 0,5-4 0,-2 0-1394,-5-5 1637,7-3 0,-10 6 0,8-1 0</inkml:trace>
  <inkml:trace contextRef="#ctx0" brushRef="#br0" timeOffset="216">1 1425 8373,'22'0'230,"0"0"1,-1 0 0,3-2 0,6-3 138,6-2 0,15-1 1,9 8-1,10 0-115,10 0 1,7-7 0,8 0 0,4 2-455,0 3 1,-5 4-1,-14 5 1,-10 8 199,-9 4 0,-8 3 0,-9 0 0</inkml:trace>
  <inkml:trace contextRef="#ctx0" brushRef="#br0" timeOffset="633">589 2057 8142,'-22'-8'571,"0"1"1,1 0 0,-1 7 0,0 0-69,0 0 1,-2 2 0,-3 6 0,-4 6-167,-3 5 0,8 3 1,-4 0-1,4 2-241,-3 5 1,12 5 0,-2 10 0,4-1-128,3 1 0,7-1 1,-2 1-1,4-3-330,3-5 0,10-7 0,5-12 0,4-5-52,3-2 1,0-5-1,-1-12 1,1-10 319,0-10 0,7-14 1,-3-12-1,-4-1 55,-5 1 1,-10-7-1,6 2 1,-4-5 125,-4-3 0,-2 8 0,-3 0 0,0 0 122,0 3 0,-8-8 1,-1 7-1,-4 3-214,-3 9 0,3 10 1,1 13-575,3-1 0,1 12 0,8 10 578,0 12 0,-9 17 0,-3 5 0</inkml:trace>
  <inkml:trace contextRef="#ctx0" brushRef="#br0" timeOffset="4799">1003 2035 8099,'0'12'1001,"9"-2"1,1-8 0,7 3-1,-2 2-632,1-2 0,-3 5 1,1-1-1,3 3-181,2 5 1,-4 3-1,-3 4 1,-2 3-171,-6 2 1,-1 2 0,-6-4 0,-4 4-92,-7 3 1,-8-15 0,-5 3 0,-4-5 110,-3-5 1,7-2-1,-4-13 1,2-4-21,0-7 0,7-18 0,10-9 0,2-10-19,5-4 1,3-3 0,4-5-1,8 2 312,12 3 0,9 12 1,13 0-1,2 10-210,5 4 1,-3 13 0,10 12 0,0 7-378,-2 7 0,4 8 0,-9 14 0,-2 7 276,-3 5 0,-3 3 0,1-1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34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1215 7917,'0'22'0,"0"0"-679,0-1 1315,0-8 0,0-13 0,2-17 0,3-8-420,2-4 0,10-12 0,-2 0 0,4-10-281,3-4 1,0 4 0,-3-7 0,-2-3 59,-2-2 1,-1-2-1,6 0 1,-6-1-126,-7 1 0,-4 0 0,-3-1 0,-3-1-111,-4-6 0,-5 15 0,-12 0 0,-3 12 333,-2 10 0,0-1 0,7 16 231,1 9 1,-1 19 0,2 15 0,3 14 124,3 12 1,9 8 0,-2 9 0,4 3-134,3 5 1,0-1-1,0 13 1,0 4-349,0 1 0,10-1 1,5-1-1,4-1-840,3 0 0,9-20 1,3-11-1,2-15 141,1-12 1,6-14 0,8-8 0,-5-9 731,-7-13 0,12-19 0,-6-21 0</inkml:trace>
  <inkml:trace contextRef="#ctx0" brushRef="#br0" timeOffset="233">588 845 8193,'12'-22'139,"-4"0"1,-6 8 0,-4 2 334,-6 2 1,4 5 0,-11 13 0,-2 6-14,-2 5 0,4 13 0,3 4 1,0 5-26,0 3 1,7-1-1,-2 1 1,4 0-188,3-1 1,10-9 0,5-7-1,4-8 246,3-5 0,9-9 0,6 0 0,1-10-208,-1-9 1,1-15-1,-9-8 1,-2-4-144,-3-2 1,-12-6 0,-5 3 0,-4 5-476,-3 0 1,-5 7-1,-7 0 1,-12 5-412,-8 10 0,-2 7 0,-4 12 0,1 0-296,-1 0 0,6 2 0,3 6 0,5 6-346,2 5 1,8 10 1383,-1 0 0,10 10 0,-4-5 0</inkml:trace>
  <inkml:trace contextRef="#ctx0" brushRef="#br0" timeOffset="600">915 867 8207,'19'-29'-106,"-4"0"1,-3 0 0,-7 7 0,2 0 1258,-2 0 1,-3 8-238,-2-1 1,-9 3-728,-6-2 1,-2 6-1,0 16-251,3 6 1,9-2 0,-2 3 0,7 2-36,7 2 1,-2 5 0,9 3-1,1 2 45,-3-2 1,7 6-1,-4 4 1,4 4 315,3 2 0,-3-4 0,-2 2 1,-5 5 46,-2 0 1,4 10 0,-6 4 0,-6 8-114,-7 5 0,-9 9 0,-13-2 0,-4 2-289,-3-2 1,-2-8 0,-6-13-1,4-11-72,1-9 0,11-10 1,-1-17-1,8-15 43,4-16 1,10-22 0,1-20 0,6-9-167,5-10 0,18-4 0,-1-1 0,7 3-118,8 2 1,2 10 0,3 0 0,-1 11 97,1 16 1,6 11 0,4 18 0,1 7 305,6 4 0,2 13 0,2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41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414 109 8048,'0'-22'-130,"-7"1"0,-3 1 0,1 3 428,-1 3 1,-7 9 0,2-2-36,-4 4 1,-3 8 0,0 7 0,1 12 186,-1 8 1,-2 14-1,-3 12 1,-2 7 130,2 8 0,3 4 0,3 13 0,-1 4-357,11-44 1,0 2 0,1 5-1,1 2 1,1 2 0,1 1 0,3 1-1,1 0-181,1-1 1,1 0-1,2 3 1,1 0-1,0-5 1,3-1-1,2-5 1,3-2-199,17 43 1,-1-23 0,11-21 0,-1-7-922,-2-8 0,-3-14 0,-9-15 0,0-10 1076,-1-11 0,6 2 0,-5-10 0,-5 10 0</inkml:trace>
  <inkml:trace contextRef="#ctx0" brushRef="#br0" timeOffset="334">523 414 8058,'-2'-22'100,"-6"0"1,6 8 722,-5-1 0,7 13-276,7 2 1,-5 10 0,6 11 0,-6 4-213,-2 4 1,7-3 0,1 8 0,-4 0-102,-1 0 0,-3-5 0,0 5 0,0 0-226,0 0 1,0-5-1,0 7 1,0 3-164,0 2 0,0-5 0,0 0 0,0 1-79,0-3 0,0 4 1,0-9-1,2-5 510,5-7 0,-2 0 0,10-7 73,2 2 1,2-7 0,5 2 0,3-4-35,2-3 0,7-8 0,-4 1 0,-1 2-656,1 3 1,4-1 0,-7-1 0,-2-4-1622,-3 3 1,-2 3 1961,-1 2 0,1-10 0,0-2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39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153 893 8162,'-21'-7'301,"-1"-1"479,0 4 0,0 1 0,3 6-364,4 4 0,-2-2 0,10 9 456,2 3-767,3 3 0,12-11 1,4-9-1,5-14-2,3-13 1,0-7-1,2-12 1,3-5-239,2-7 1,7-5 0,-7-2 0,-2-3-67,-3-4 1,-5 4 0,-2-5 0,-5 8-71,-2 7 0,-3 5 0,-9 12 1,-5 4 102,-8 8 1,-4 15 0,-3 7-1,0 4 240,0 3 1,1 20 0,1 9 0,3 12 66,3 9 1,2 6 0,-3 12-1,8 2 105,5 3 1,2 9 0,0-5-1,0 3-309,0 0 0,2 2 0,8 10 0,9 0-603,8-7 0,11-10 0,-1-17 0,6-10-29,8-9 1,-7-10-1,2-14 1,-8-11 475,1-8 1,-5-18 0,0-14 0,-3-3 220,-4 3 0,-5-6 0,-6 6 0,-3-5 65,-4-3 1,-2 3 0,-7 5 427,0 7 0,-2 7 1,-5 8-43,-8 6 1,-4 18 0,-3 9 0,0 13 112,1 9 1,-1-2 0,0 12 0,3-5-233,4-3 0,-2 1 0,10-3 0,2-5-192,3-7 1,4-12 0,5-5 0,10-5 78,10-9 1,4-17 0,8-20 0,-3-7-145,3-5 1,-7-7 0,-3 5 0,-8 2-115,-6 5 1,-5 0-1,-10 17 1,-3 2-283,-4 3 0,-8 12 1,-11 5-1,-6 4-64,-2 3 1,1 10 0,-6 5 0,5 4-263,3 3 0,4 7 0,12 0 0,6 0-1044,-1 2 1691,8-6 0,-8 16 0,10-7 0</inkml:trace>
  <inkml:trace contextRef="#ctx0" brushRef="#br0" timeOffset="384">1133 806 8162,'0'-22'242,"-9"8"1,-6-1 0,-4 1 368,-3 1 0,0 4 1,0 9-1,1 0-110,-1 0 1,0 9-1,0 6 1,0 4-299,1 3 1,1 7-1,3 0 1,5-2-194,3-3 0,1-2 0,8 0-249,0-1 1,10-1 0,5-6-1,4-4 4,3 0 0,-1-6 1,1 11-1,2 2 158,5 2 1,-12 3-1,5 2 1,-2 3 283,-1 2 0,0 17 0,-4 0 0,-8 7-14,-5 7 1,-4 3-1,-5 8 1,-10 4-271,-10 4 1,-4 9 0,-8-16 0,3-4-17,-3-8 1,8-11 0,2-20 0,4-15 46,4-9 1,1-24 0,6-13 0,6-14-119,6-12 0,12-14 0,7-8 1,9-5 107,11-2 0,4 2 1,2 6-1,1 8-208,-1 11 0,3 9 0,5 15 0,5 9-1764,-1 10 2028,8 8 0,3 18 0,11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6:42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431 1631 8167,'-22'7'43,"0"1"0,3 9 0,2-3 0,5 5 415,2 3 1,3-7-191,7-1 1,2-9-1,6 0 1,6-12-101,5-15 0,3-10 0,2-11 0,3-1-332,2 1 1,2-8 0,-4-2 0,2-3-43,-2-4 0,4-3 1,-2-3-1,-2 1 10,-3 0 0,-2-8 1,0 1-1,-3 4-106,-5 7 1,-4 8 0,-10 12 0,0 5 147,0 7 0,-2 14 1,-6 8-1,-4 7 276,0 7 1,-7 15 0,7 14-1,-3 3 52,1-3 1,2 13 0,-3-8 0,6 0-36,-1-2 1,7-3-1,-4 5 1,5-2-69,2-3 0,0-9 1,0 2-1,2-5-78,5-2 0,-2-10 0,10-5 0,2-5 29,2-2 1,0-9 0,-2-6 0,-2-4-5,2-3 0,2-2 1,3-3-1,0-2 135,-1 3 1,-6-6 0,0 3 0,-1 3 601,-2 1 0,5 4 876,-10-1-1320,1 0 1,-8 20-1,0 9 1,0 12-54,0 10 0,-8-2 1,-1 9-1,-1 3-362,0 2 0,1 3 0,4 2 0,-2 2-451,2 3 1,-5 0-1,3-10 1,2-3-839,2-1 0,3-11 1393,0 3 0,10-4 0,2-4 0</inkml:trace>
  <inkml:trace contextRef="#ctx0" brushRef="#br0" timeOffset="167">1215 1130 8131,'0'22'49,"0"0"1,7 0-1,0-1 1,-2 4 387,-3 4 1,1-3-1,2 8 1,4 0-596,4 0 0,-6 2 0,5 5 0,0-2-1443,0-3 1601,-7-9 0,14 4 0,-7-9 0</inkml:trace>
  <inkml:trace contextRef="#ctx0" brushRef="#br0" timeOffset="484">1498 847 7995,'0'-22'73,"9"1"0,6 1 219,4 6 1,-4 4-1,-1 13 1,3 4 98,3 7 1,1 6 0,1 4-1,0 2-211,0 4 1,0 6 0,-3-5-1,-5 3-40,-6 5 1,1 0 0,-1-1 0,-6-1-216,-7 1 0,-7 3 0,-12 1 0,-3-6-455,-2-7 0,-2-7 1,2-8-1,-5-7 374,0-4 0,0-6 0,10-6 1,0-13 235,4-12 0,6-9 0,-1-8 0,8-7-66,5-5 0,7-3 0,7 1 0,12-3 11,7-4 0,6 14 0,9 0 1,2 12 28,3 9 1,12 8-1,-3 15 1,5 7-35,-2 4 0,-5 6 0,3 4 0,-5 10-512,-3 9 0,-12-1 492,-12 4 0,-5 4 0,-2 1 0</inkml:trace>
  <inkml:trace contextRef="#ctx0" brushRef="#br0" timeOffset="850">322 325 8146,'-41'43'-103,"2"3"0,3 5 269,-3 7 0,0 7 0,3 8 0,7 7 358,5 4 1,4 6 0,6 2 0,9 2-404,10-2 0,17-2 1,14-3-1,8 2-405,-20-41 0,2-1 0,32 30 0,-24-39 0,3-3 1,35 20-399,-2-9 1,8-14 249,2-10 0,4-10 1,3-12-1</inkml:trace>
  <inkml:trace contextRef="#ctx0" brushRef="#br0" timeOffset="1183">2521 85 8124,'0'15'0,"0"-1"0,0 3 32,0 2 0,0 18 0,0 11 0,0 17 242,0 10 0,10 15 0,-3-40 0,0 2 0,2 3 0,-1 1 40,0 5 1,-1 1 0,3-2 0,-1 1 0,-1 7-1,-1 0 1,2-3 0,1 0-300,1 2 0,0-1 0,0-1 1,0-1-1,-1-5 0,-1 0 1,-1-3-1,-1 0-209,0 43 1,3-24 0,-3-15 0,-2-9-1938,-3-10 2131,-2-12 0,10-7 0,2-12 0</inkml:trace>
  <inkml:trace contextRef="#ctx0" brushRef="#br0" timeOffset="1550">3327 608 8029,'-2'-12'561,"-6"4"1,-1 8 0,-6 8 0,5 9-346,1 9 1,6 8 0,-6 10 0,1-1-193,1 1 0,0 6 0,4 4 0,-1-1-408,-4 0 1,-6-2-1,7-10 1,2-5-1329,2-7 1712,-6-4 0,-3-4 0,-10 1 0</inkml:trace>
  <inkml:trace contextRef="#ctx0" brushRef="#br0" timeOffset="1717">3022 629 8029,'3'13'-405,"1"-4"372,4 1 0,9 2 0,-3 10 0,8 0 648,7-1 1,-2 11 0,9 4 0,3 8-387,2 6 1,9-1-1,4 6 1,-3-1-917,-5-6 1,2-9-1,-14-3 687,0 3 0,7 2 0,-7 3 0</inkml:trace>
  <inkml:trace contextRef="#ctx0" brushRef="#br0" timeOffset="1967">3501 41 8029,'22'-14'0,"0"2"333,0 2 0,2 5 1,5 13-1,7 11 52,5 15 1,3 5-1,-1 19 1,1 2 61,-1 3 1,-6 12 0,-1 2 0,0 3 52,-2 0 1,-2 0-1,-13 7 1,-4 3-472,-8 4 1,-5-4 0,-4 6 0,-8-1-486,-12-1 0,8-45 0,-3-1 0,-27 39 1,3-5-2202,5-12 2363,-5-16 1,7-1-1,-10-10 1</inkml:trace>
  <inkml:trace contextRef="#ctx0" brushRef="#br0" timeOffset="2300">4634 1239 8365,'12'-9'881,"0"6"1,-5-4-363,8 4 1,11 3-1,3 0 1,0 0-846,3 0 0,-1 0 0,8 0 0,-3 0-949,3 0 1,0 0 1274,-3 0 0,5 0 0,-7 0 0</inkml:trace>
  <inkml:trace contextRef="#ctx0" brushRef="#br0" timeOffset="2416">5091 1021 7943,'-32'-7'131,"-4"0"1,-5 0 205,-3-3 1,1 8-1,-1-6 1,-2 6-64,-4 2 1,1 10 0,-9 4 0,0 5-275,2 3 0,-7 0 0,8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8:05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8941,'10'-15'655,"4"1"1,10 9 0,10-2 0,15 2-276,11-2 1,13 4 0,21-4 0,-43 5 0,0 1-211,2 1 0,0 0 0,1 0 0,-1 0 0,-2 0 0,-1 0 0,42 0-808,-9 0 0,-11 8 0,-16 1 0,-15 3-2513,-17 5 3151,-2 3 0,-29 11 0,4 3 0</inkml:trace>
  <inkml:trace contextRef="#ctx0" brushRef="#br0" timeOffset="416">370 523 8138,'15'10'0,"-1"4"109,3 6 1,-5 1 0,3 1 171,2 0 0,-5 0 0,0-1 0,-2 1 44,-5 0 1,-1 0 0,1 0 87,2-1 0,-2 1-338,-12 0 1,-5 0-1,-10-3 1,0-4-119,1-8 1,-1-5-1,-2-2 1,-3 0 102,-2 0 0,0-9 0,7-6 0,0-7 38,1-7 1,1 0 0,6-12 0,6-5-164,6 0 0,2-2 1,0-1-1,2-1 289,6 1 0,14 6 0,14 6 0,7 8 151,8 5 0,2 5 0,8 4 0,-3 8-226,2 5 1,1 11-1,-1 6 1,-4 4-1114,-3 3 0,-12 0 0,-14-1 964,-10 1 0,2 0 0,-7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8:04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85 414 8093,'-22'-7'-169,"1"-1"2986,-1 4-1550,10-8 0,5 9-773,14-4 1,7 4-1,15 3 1,8 3-394,4 4 1,10-4 0,-1 4-1,1-5-667,2-2 0,-7 0 0,5 0 0,-5 0-2411,-2 0 2977,-10 0 0,7-9 0,-7-4 0</inkml:trace>
  <inkml:trace contextRef="#ctx0" brushRef="#br0" timeOffset="316">826 0 8019,'21'8'480,"1"1"1,0 3 246,0 5 1,-8 5-1,1 7 1,2 5-521,2 0 1,3 7 0,-3-7 0,-2 2-552,-2 0 0,-11-9 270,4 2 1,-6-17-51,-2-12 1,0-10 0,0-14-1,0-2 38,0-3 1,0-10 0,0 5 0,0-2 78,0-1 0,7 11 0,3-3 1,2 7 124,5 7 1,3-1 0,1 8 0,1 3 140,0 3 1,2 12-1,3 7 1,2 7-315,-3 5 1,6 7-1,-3-4 1,-3 1-635,-1 6 0,-6-5 0,-2 0 689,-3-3 0,-9 8 0,5-5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8:06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8249,'10'-15'944,"7"3"0,10 3-438,9 4 1,5-5 0,3 3 0,-1 2-291,1 3 0,7-1-216,-1-4 0,11 4 0,-6-6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18:2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8039,'-7'14'607,"-3"1"1,0 2-88,1 2 1,-1 5 0,5 5-1,-4 10-112,-4 10 1,6-1 0,-5 8 0,2-1-616,6 1 1,1-8 0,3 3 0,0-5-1178,0-2 1384,0-11 0,0-11 0,0-12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3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85 8301,'0'-22'0,"0"8"288,0-1 755,0 1-779,0 2 1,0 4 0,0 16 0,0 6 3,0 5 1,0 6 0,0 1 0,0 5-171,0 3 0,0 2 0,0 8 0,0-1 775,0 0 0,0 3 0,0 3 0,0 4-496,0 2 0,-3-7 0,-2 3 0,-2-5-19,2-3 0,1-2 1,-1-2 298,-3-3-657,1-10 0,7 6 0,0-11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1:42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10520,'0'25'476,"0"4"0,0 5 1,0 12-1,0 6-361,0 6 0,7 3 0,0 0 0,-2-3-2037,-3 3 1922,8-7 0,-7 9 0,6-7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1:42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8986,'22'0'1543,"5"0"1,7 0-998,10 0 1,24 0 0,8 0 0,16-2-386,-37-1 1,0-1 0,0-2 0,0-1 0,3-2 0,1-1 0,-3 1 0,0 1-151,-1 0 1,-1 1 0,37 2 0,-11-2-1,-12 5-1569,-9 2-1088,-15 0 2646,-22 0 0,-22 9 0,-13 4 0</inkml:trace>
  <inkml:trace contextRef="#ctx0" brushRef="#br0" timeOffset="1467">329 812 10192,'12'10'894,"-2"5"0,-3 4-494,1 3 1,2 0-1,-6 0 1,4 2-332,-3 5 0,-3-4 0,-2 4 0,0-5-79,0-2 1,0 0 0,-2-2 0,-6-6-96,-6-6 0,-6-6 1,-2-2-1,0 0 17,0 0 0,-7-12 0,0-10 0,2-12-34,3-7 0,9-11 1,3-4-1,2-5-239,5-7 1,3-3 0,4 6 0,8 1 179,12 6 1,2 7 0,10 14 0,1 10 230,-1 10 0,0 7 0,5 10 0,-5 3-62,-2 4 1,4 5 0,-7 13-1,-2 2-1361,-2 2 1373,-13 0 0,17 3 0,-5 2 0</inkml:trace>
  <inkml:trace contextRef="#ctx0" brushRef="#br0" timeOffset="1934">834 395 9481,'2'-12'2084,"3"3"-1687,2-1 1,10 7-577,-2-4 1,-3 5-67,3 2 1,-10 9-371,2 6 0,-14 4 197,-8 3 0,5-7 0,1-3 14,-1-2 1,10-3 399,0-7 1,2 8 0,13-1 0,2-2 243,2-3 1,3 1 0,0 2 0,-2 4 249,-6 3 0,3 3 0,-9 7 0,-1 0 158,3 0 1,-10 0 0,2 0 0,-11 0-191,-11 0 0,1 0 0,-16-1 0,1-1-481,0-5 0,5-3 0,-5-7 1,2 2-535,5-2 0,5-12 557,8-8 0,-6-5 0,8-2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1:4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0 285 8083,'0'-14'908,"0"-1"-699,0-2 0,8 5 1,1-3-1,3-2-139,6-3 1,1 1-1,3 2 1,0 2-376,0-2 0,0 0 0,0 0 0,0 5-412,0 2 717,-1-7 0,1 5 0,0-10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1:46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88 747 8897,'-12'-10'943,"4"7"-628,16-4 1,4 5-1,12 2 1,8 0 13,12 0 0,5-3 0,14-2 0,8-2-445,4 2 1,6-7-1,6 0 1,1-3-2034,0 1 1722,0 9 0,-10-15 0,-3 8 1</inkml:trace>
  <inkml:trace contextRef="#ctx0" brushRef="#br0" timeOffset="296">110 1207 8348,'-25'0'1747,"-4"0"-1419,5 0 1,12 0 0,21-2 211,16-6 0,6 4 1,8-9-1,-2 1-273,2 0 1,2 0 0,3-3-1,0 8-173,0 4 0,0-4 1,-3 0-1,-4 2-327,-8 3 1,-12 4 0,-5 5 0,-2 8-27,-5 4 1,-12 13 0,-10 5 0,-10 7 48,-10 7 0,-4 5 0,-5 10 0,-3-1 149,-2 1 1,-1 0 0,11 0 0,4-5 116,8-10 0,7-2 68,8-20 1,9-2 0,17-13 0,12-9 300,8-10 0,5-7 1,6-10-1,4 0-233,4 0 0,-5 8 0,5-1 0,-4 0-395,-3 3 0,-3 2 0,-4 10 0,-8 0-2182,-5 0 2385,-2 0 0,0 10 0,0 2 0</inkml:trace>
  <inkml:trace contextRef="#ctx0" brushRef="#br0" timeOffset="546">110 2501 8197,'12'10'1218,"-5"5"0,-4-3 0,-3 2-448,0 4 1,2-9 0,3 1-438,2 0 1,10 2-1088,-2 10 0,5-10 754,2-5 0,-1 6 0,1-1 0</inkml:trace>
  <inkml:trace contextRef="#ctx0" brushRef="#br0" timeOffset="679">110 2282 8197,'-22'-22'0,"0"3"1440,0 4 1,3-5-1123,4 6-907,5 4 1,13 0 0,4 10 588,8 0 0,4 0 0,3 0 0</inkml:trace>
  <inkml:trace contextRef="#ctx0" brushRef="#br0" timeOffset="896">483 2523 8579,'14'0'2946,"1"0"-2256,2 0 1,3 0 0,1-2-665,1-6 0,0 6 0,0-5 0,0 4-872,0 3 0,7 0 1,1 0-2014,-4 0 2859,-1 0 0,-3 0 0,0 0 0</inkml:trace>
  <inkml:trace contextRef="#ctx0" brushRef="#br0" timeOffset="1012">834 2392 8167,'-25'-10'0,"-2"-2"279,-2 0 1,0-1 0,5 8 0,-3-2 209,-2 2 1,-8 3 0,5 2 0,1 0-236,-1 0 0,3 0 1,7 0-1,2 2-365,6 6 111,4-6 0,0 18 0,-2-8 0</inkml:trace>
  <inkml:trace contextRef="#ctx0" brushRef="#br0" timeOffset="1162">1031 2041 8265,'0'14'602,"0"1"-285,0 2 1,0 2 0,0 3 0,0 0-464,0 0 1,0 0 145,0 0 0,-10 0 0,-2 0 0</inkml:trace>
  <inkml:trace contextRef="#ctx0" brushRef="#br0" timeOffset="2011">527 1 8155,'0'15'18,"0"-1"156,0 3 0,-8-5 1,1 3 184,2 2 0,3 3 0,2 1 1,-3 1 176,-4 0 1,4 0-1,-4 3 1,5 1-162,2 4 1,0-1 0,0-7-158,0 0 1,0 0 0,-3-3 109,-4-4-476,5-5 1,-8-20-1,10-7 1,0-8-185,0-4 0,2-7 0,3 4 0,5 0 95,2 1 1,3-6-1,7 10 1,-3 5 178,-4 5 1,4 12 0,-4-4 0,4 1 211,3 1 1,0 9 0,0 13-1,-2 7-253,-6 7 0,6-2 1,-8 10-1,3 2-773,-1 2 872,-9 3 0,15 10 0,-8 2 0</inkml:trace>
  <inkml:trace contextRef="#ctx0" brushRef="#br0" timeOffset="2935">2281 1098 8232,'0'-22'807,"0"9"1,-9 4-1,-4 14-464,1 9 1,-7 3 0,4 17 0,-4 0-345,-3 1 1,0 8-1,0 9 1,0-4-196,0-1 1,2-3-1,3-1 1,3-1-576,-3-6 0,-3-4 0,1-10 0,2-2-206,2-6 1,8-4 976,-8-10 0,0-20 0,-7-4 0</inkml:trace>
  <inkml:trace contextRef="#ctx0" brushRef="#br0" timeOffset="2982">1886 1448 7927,'0'-29'0,"0"-2"-478,0-4 1,0 6 0,0-5 0,0 0 644,0 0 1,3 9 0,2 1 0,5 9 550,2 6 0,-5 1 0,8 11 1,2 4-91,2 8 1,3 7 0,0 7 0,0 8-155,0 4 0,0 0 0,2-2 0,3-2-221,2 2 1,1-5 0,-9 0 0,1 0-541,0 0 0,0-9 0,0-1 0,0-7-2768,0 0 3055,0-7 0,10 10 0,2-8 0</inkml:trace>
  <inkml:trace contextRef="#ctx0" brushRef="#br0" timeOffset="3096">2501 1361 8232,'-15'0'1053,"0"0"0,3 2 0,-2 6-415,6 6 0,6 6 0,2 2 0,0-1-438,0 1 1,10 0 0,2 0 0,5 0-728,5 0 0,-5-10 0,12-2 1,-5-3-507,-2 1 0,-7-1 0,0-7 1,-1-2 1032,-2-6 0,8-4 0,-8-10 0</inkml:trace>
  <inkml:trace contextRef="#ctx0" brushRef="#br0" timeOffset="3179">2566 1207 8232,'-14'-7'-90,"-1"0"0,8-8-987,-8 8 1077,10-1 0,-14 8 0,7 0 0</inkml:trace>
  <inkml:trace contextRef="#ctx0" brushRef="#br0" timeOffset="3396">3137 1492 9892,'22'0'1258,"-8"0"1,1 0-1124,2 0 1,2 0 0,6 0 0,2 0-2255,2 0 2119,0 10 0,-7-7 0,0 6 0</inkml:trace>
  <inkml:trace contextRef="#ctx0" brushRef="#br0" timeOffset="3896">3488 1734 8162,'-20'14'86,"3"-2"0,5 1 1524,2-1-1260,3-7 0,17-8 0,4-16 1,8-11-68,7-4 1,-2-2 0,10-8 0,-1 0-263,-2 0 0,8-2 0,-6-5 1,6-8-429,2-4 0,-3 4 1,-2 1-1,-5-3-13,-2-2 0,-3 14 1,-7 7 390,0 8 0,-10 20 144,-5 21 1,-4 8 0,-3 21 0,-3 3 294,-4 3 1,5-1 0,-8-2 0,3-2 71,-1 2 0,1 0 0,7 0 0,0-5-344,0-3 0,0 6 0,0-8 1,0 0-324,0 3 0,0-15 0,2 3 0,6-8-179,6-7 1,6-3 0,2-2 0,0-2-159,0-6 1,0-6-1,0-13 1,0-5 173,-1-2 0,1 0 0,0-5 0,-2 5 157,-6 2 1,3-4-1,-7 4 1,0 0-59,0 1 0,-3 1 0,-7 8 0,0 1 882,0-1 1,-2 12-1,-6 10 212,-6 12 0,-6 17 0,1 5 1,2 3 3,2 0 1,3-3 0,-3 5 0,8-5-419,4-3 0,3 1 1,3-5-743,4 2 0,15-9 0,15-13 0,7-7-1442,7-7 1753,-5-6 0,8-18 0,-10-3 0</inkml:trace>
  <inkml:trace contextRef="#ctx0" brushRef="#br0" timeOffset="4296">1733 856 8219,'-22'0'267,"0"0"0,0 10 0,0 5 0,0 4 379,0 3 1,-9 20-1,-6 9 1,-4 12-179,-3 10 1,2 12 0,23-36 0,2 0 0,1 1 0,3 0-97,-1 2 0,3 1 0,-1 42 0,5-5 0,9-10-478,13-4 1,21-3-1,30-12 1,12-10-801,7-14 1,-33-24 0,1-2 598,2-3 0,0-1 0,2-2 0,0-1 0,-2-4 1,0 0-1</inkml:trace>
  <inkml:trace contextRef="#ctx0" brushRef="#br0" timeOffset="4645">4847 593 8446,'22'-2'-17,"0"-3"1,0-3 430,0 4 1,0 4 0,0 9-1,0 13 171,0 12 0,0 10 0,0 5 1,0 7-110,0 7 0,-3 1 0,-4 16 1,-8 3-274,-4 2 0,-16 10 0,-9 0 0,-12-2-616,-7-3 1,-3-4 0,0-8-1,0-13-1802,0-11 2215,10-27 0,-7-8 0,7-19 0</inkml:trace>
  <inkml:trace contextRef="#ctx0" brushRef="#br0" timeOffset="5012">5198 111 8983,'3'-32'219,"4"10"1,-2 0-1,10 10 1,2 0 168,2 4 1,3 6 0,0 2 0,0 0 22,0 0 1,7 0 0,0 0 0,-2 2-308,-2 6 0,-3 4 0,-3 12 0,-4 3-154,-8 2 0,-5 10 1,-4-2-1,-8 4-1,-12 3 1,-2-2 0,-10-3 0,0-5 162,0-3 1,4 6 0,-4-8 0,2-2 721,6-3 1,9-9-476,2 0 0,13-11 1,4 4-1,15-6-428,10-2 0,12-2 0,-3-3 0,6-5-499,2-2 1,-3 7 0,-2-2 0,-5 4 567,-2 3 0,7 0 0,-5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2:3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1643 8508,'-15'0'1626,"1"0"1,9-9-1484,-2-6 1,4-4 0,3-3 0,0 0-170,0 0 1,10-10 0,7-7-1,7-7-119,6-5 0,6-18 1,-7 4-1,-2-4-43,-2 1 0,-3 2 0,0 1 0,-3 1 177,-4 6 0,-6 14 0,-9 15 118,0 4 0,-9 15 0,-4 13 161,1 16 1,-5 23 0,7 16-1,1 6-192,-1 1 1,3 9-1,7-1 1,0 0-288,0 2 1,0 1 0,2 4 0,5-7-597,8-4 0,5-13 0,4-8 0,5-9 257,8-9 1,-3-18 0,0-12-1,0-12 497,0-8 1,-7-11 0,2-6 0,-4-7 266,-3-7 1,-8 5 0,-2-3 0,0 7 393,1 6 1,-8 9-54,2-2 0,-7 14 0,-7 13 0,-8 14-96,-5 17 1,-1 10 0,-1 8-1,0 4-306,0 7 0,10 3 0,2-2 0,2-8 65,1-5 1,0-4 0,9-8 0,6-12-6,6-13 0,13-9 0,5-9 0,2-16-4,5-16 0,-8-3 0,-4-10 0,-7 3-313,-6 0 0,-9 2 0,3 13 1,-6 6-790,-2 6 1,-2 5-101,-6 4 0,3 5 0,-7 13 255,2 4 0,3 5 0,7 10 0,0 0 738,0 0 0,0 0 0,0 0 0</inkml:trace>
  <inkml:trace contextRef="#ctx0" brushRef="#br0" timeOffset="293">921 1490 7673,'32'-10'-234,"-8"5"0,6-9 1,-6-3 1007,-2-3 1,-10 6-1,-4-1-362,-6-2 0,-4 0 0,-6 2 0,-6 8 24,-6 4 0,-4 3 0,-3 0 0,-2 3-154,2 4 0,3 5 1,2 10-1,0 0-235,0 0 1,2 0-1,3 0 1,5 0-274,2 0 1,3 0 0,7 0-1,0 0-71,0 0 0,0 2 0,2 3 0,3 4 125,3 4 0,9 8 1,-5 11-1,0 2 215,-5 5 0,-4 10 0,-3 4 0,0 3 31,0 5 1,-17 0-1,-5-3 1,-3-9 218,1-10 1,-5-12-1,-1-22 162,4-20 1,11-27 0,8-24 0,4-12-515,3-7 0,10-3 0,5 0 0,4 1-764,3-1 0,7 0 0,1 3 0,-1 7-1059,3 12 1882,-8 10 0,17 2 0,-7-2 0</inkml:trace>
  <inkml:trace contextRef="#ctx0" brushRef="#br0" timeOffset="1246">1952 832 8306,'22'-24'12,"0"-6"0,-10 4 0,-4-9 0,-6 1 112,-2 0 0,0 7 0,0-2 0,0 2 132,0-2 1,-2 12 0,-6-2-1,-4 4-53,0 3 1,-8 7-1,6 2 1,-8 13-81,-7 12 0,2 17 0,-10 5 0,-2 14 57,-2 13 0,-3 10 0,22-35 1,0 3-1,0 2 0,0 2 40,0 4 1,0 1-1,3 2 1,2 2 0,-1 3-1,2 1 1,0 0-1,3 0-38,2 0 1,2 0-1,2-2 1,2 1-1,4-4 1,2 0 0,0-6-1,0-1-270,7 44 0,6-30 1,15-17-1,8-19-745,4-15 0,3-7 0,0-15 0,0-7-2844,0-10 3677,0-25 0,0 11 0,-5-15 0,-10 4 0,-10 3 0</inkml:trace>
  <inkml:trace contextRef="#ctx0" brushRef="#br0" timeOffset="1409">2128 942 8220,'0'-22'1167,"0"7"-644,0 0 0,0 13 1,0 2-1,0 15 30,0 11 1,0 1-1,0 10 1,0 2-215,0 2 1,0 6 0,0 1 0,0 3-178,0-2 0,0-3 0,0-2 0,0 3-414,0 4 1,0-12-1,0 2 1,0-7 119,0-7 94,0-12 1,2-5-1,3-13 1,2-4 74,-2-8 1,5 3 0,0 0 0,2 0-28,5-1 1,2 9 0,3-4 0,0 6-628,0 2 0,0 0 1,0 0-1,0 0-1914,0 0 2531,0 0 0,10-10 0,2-2 0</inkml:trace>
  <inkml:trace contextRef="#ctx0" brushRef="#br0" timeOffset="2288">3159 481 8197,'-22'0'0,"0"0"-40,0 0 0,0 0 0,2 2 0,1 6 375,-3 6 0,12 16 0,-12 9 1,3 12 49,-1 15 1,-2 12 0,0 17 0,12-45 0,1 2-159,1 1 0,1 1 0,-2 4 1,1 1-1,4-1 0,1-1 0,0-2 1,1-1-143,0-1 0,2-1 0,2 38 0,5-4 1,8-18-764,4-14 0,13-11 678,5-6 0,4-5 0,3-10 0</inkml:trace>
  <inkml:trace contextRef="#ctx0" brushRef="#br0" timeOffset="2560">3115 1709 6906,'0'-22'509,"0"0"0,0 0 0,0 1-177,0-1 0,10 0 0,4-3 0,6-4-150,2-7 1,2-6 0,5-2 0,8 0-289,4 0 0,1-7 0,-3 0 0,-5 2-167,-3 3 1,-1 5 0,-8 4 0,-3 8 4,-4 4 0,-6 11 249,-9-1 1,-2 20-1,-5 5 135,-8 14 0,3 1 1,-3 6-1,1 1 155,1 5 1,-4-3-1,10 0 1,0 0-109,-3 0 0,8-5 1,-6 5-1,6-2-65,2-5 1,0-3 26,0-2 1,10-10 0,4-7 0,6-10-119,2-9 0,9-16 0,3-6 0,3-6 59,0-1 0,-11-1 0,4 0 1,-6 0 38,-2 0 1,-3 10-1,-4 5 1,-8 4 343,-4 3-291,-3 10 1,-10 12-1,-5 15 1,-4 7 18,-3 7 1,0 5 0,3 10 0,1 0-275,4 0 0,-1 0 0,-4 0 0,2-1-690,2 1 0,10-2 1,-2-3-1,4-5-1476,3-3 2263,0-1 0,0-18 0,0-2 0</inkml:trace>
  <inkml:trace contextRef="#ctx0" brushRef="#br0" timeOffset="2713">3970 1183 8222,'15'0'-766,"-3"2"919,-2 6 0,-3-3 1,-7 9-1,0 3 340,0 3 1,0 11 0,0 3 0,0 3-483,0 0 0,-7-1 0,-3 8 1,0 0-1464,0 0 1452,3-10 0,-3 7 0,-2-7 0</inkml:trace>
  <inkml:trace contextRef="#ctx0" brushRef="#br0" timeOffset="3059">4233 832 8126,'15'0'0,"0"0"0,-8 2 0,5 6 0,0 9 593,0 10 0,-4-1 0,4 11 0,-2 2-128,-5 2 1,-3 11 0,-2 1 0,0 3-502,0 5 1,-10-7-1,-4-6 1,-6-9-266,-2-9 0,0-6 0,-2-4 1,-3-6 23,-2-6 0,0-16 1,7-9-1,0-10 51,0-9 0,7-6 0,3-4 0,2-5 78,5-8 1,3 3 0,2-2-1,0-1 51,0 3 0,2 3 0,8 11 0,10 6 104,6 6 1,13 9 0,-2 6-1,4 8 65,3 4 0,0 6 1,0 4-1,0 8-146,0 4 0,0 10 0,-1 1 1,-1-1 73,-6 2 0,6-6 0,-8 6 0</inkml:trace>
  <inkml:trace contextRef="#ctx0" brushRef="#br0" timeOffset="3292">4804 20 8319,'-3'47'146,"-4"4"1,4 5-1,-4 12 1,5 3 432,2 2 0,0 12 0,0 3 0,0 12-287,0-47 1,0 1 0,0 5 0,0 2-1,0-1 1,0 1 0,0 1 0,0 1-256,0-1 0,0 0 1,0-5-1,0 1 1,0 1-1,0 1 1,0-2-1,0-2-1192,0 0 1,0-2 853,0-1 1,0-1 0,0 36 0,0-1 0</inkml:trace>
  <inkml:trace contextRef="#ctx0" brushRef="#br0" timeOffset="3842">5659 569 6859,'12'2'1785,"-4"5"-1288,-6 8 0,-4 7 0,-6 7 0,-6 10-165,-6 10 0,-2 2 0,-2 13 0,-3 6-285,-2 6 0,-1-6 1,9 6-1,1-5-831,5-6 1,-2 1 0,10-22-190,2-10 0,3-19 0,2-15 973,0-12 0,-10-18 0,-2-4 0</inkml:trace>
  <inkml:trace contextRef="#ctx0" brushRef="#br0" timeOffset="4274">5352 766 8135,'22'0'99,"-7"-7"1,-1 0 235,3 2 1,0 5 0,0 7 0,-2 10 112,2 10 0,2 7 0,3 10 0,0 2-213,0 5 1,8-2-1,-1 10 1,-2 1-538,-3 4 1,-2-1-1,0-4 1,0-8-904,0-5 0,0-7 1205,0-10 0,-1 1 0,1-18 0</inkml:trace>
  <inkml:trace contextRef="#ctx0" brushRef="#br0" timeOffset="4320">5813 20 8135,'21'-12'411,"4"5"1,2 17-83,2 12 1,0 12 0,-4 17 0,4 7 264,7 6 1,-2 11-1,3 6 1,0 6-284,-20-40 1,0 1-1,2 6 1,-2 2-1,-4 4 1,-4 2-1,-2 0 1,-2 0-282,-1 1 1,-3-1 0,-1-2 0,-2 1 0,-2 3-1,-2-1 1,-3-2 0,-1 0-264,-3-1 0,-1-1 0,-5-4 0,-1-2 0,-17 39 0,-4-11-151,-3-16 1,0-4 0,3-17 0,4-10-1125,8-7 0,4-15 1508,3-4 0,3-6 0,4-2 0,6 0 0</inkml:trace>
  <inkml:trace contextRef="#ctx0" brushRef="#br0" timeOffset="4876">6449 130 8091,'12'-22'166,"7"0"0,-4 3 60,4 4 0,3 8 1,0 17-1,0 11-1,0 14 0,0 18 1,0 13-1,0 12 217,0 7 1,0 5-1,-3 8 1,-11-44-1,-1 2-187,-3 3 0,-1 3 1,2 10-1,0 3 0,-2 1 1,-1 1-1,-2 1 1,-3 0-243,-1 0 1,-4 0 0,-2-2 0,-2-1 0,-1 0 0,-3-1 0,-1-3 0,-2-1-117,-2-2 0,0-2 0,3-7 0,0-3 0,-19 32 0,0-18-983,3-16 0,3-8 1,9-26-1497,0-15 2582,10-23 0,12-16 0,12-10 0</inkml:trace>
  <inkml:trace contextRef="#ctx0" brushRef="#br0" timeOffset="5311">7063 1293 8529,'0'21'578,"9"-8"0,6-4-90,5 1 1,2-7 0,-1 4 0,4-2 73,4 2 0,-2-4 0,9 4 0,3-5-756,3-2 0,2 0 1,-3-2-1,-2-3-2472,-2-2 2666,-10-10 0,4 4 0,-9-9 0</inkml:trace>
  <inkml:trace contextRef="#ctx0" brushRef="#br0" timeOffset="5543">7063 1117 8047,'-22'0'1953,"0"0"-1795,0 0 0,12 0 0,13 0-14,16 0 0,6-7 1,11-1-1,3 4-122,2 1 1,3 3 0,0 0 0,0 0-217,0 0 0,0 0 1,0 0-1,0 0 12,-1 0 1,9 0 0,-1 0 0,-2 0 94,-3 0 1,-2-2-1,0-6 1,-1-6 171,1-6 0,-2-2 0,-3 3 0,-5 2 975,-2 2 0,-6 1-334,-11-8 1,-8 12-1,-14 10-365,-8 12 0,-4 17 1,-6 8-1,-1 7-242,-4 7 1,1 3 0,10 4 0,2-4-124,2-1 1,10-6-1,-2 4 1,7-7 33,7-8 0,5-7 0,13-14 0,4-10 379,7-10 0,13-17 1,2-17-1,-2-10-246,-3-9 0,-4-8 1,-6-5-1,-6-2-245,-6 3 1,-12 11 0,-7 8 0,-12 5-594,-15 2 1,-12 12 0,-17 10 0,-8 12-336,-4 8 1,-1 14 0,3 8 0,5 9-1099,3 5 2108,11 3 0,1 16 0,7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2:3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810 1083 8438,'14'-44'0,"-1"0"-41,-4 0 1,-1 3 0,-8 2 0,2 5 660,5 2 0,-4 3 0,2 9 0,-10 5-62,-10 8 0,-7 5 0,-4 4 0,-6 5-73,-2 8 1,4 14 0,-4 8 0,0 7-389,0 7 1,7-5 0,1 5 0,6-4-721,5-3 0,11-8 279,-4 1 0,16-20 1,6-3-1,6-14-269,2-14 1,7-11 0,2-21 0,1-5 75,0-8 0,-3-11 0,-7-6 1,0-2 359,0-5 1,-3 1 0,-4-1-1,-8 5 13,-4 2 0,-3-4 0,-3 7 1,-2 4 182,-2 8 1,-7 18 0,6 13 482,3 6 1,3 17 0,2 14 0,0 22 130,0 17 0,0 11 1,2 11-1,3 2-32,3 4 0,6 8 0,-7 1 0,1 7-473,2 6 1,-6-4-1,9-9 1,-4-3-645,-4 3 0,5 0 0,-3-5 1,-2-12 515,-2-12 0,-3-8 0,0-2 0</inkml:trace>
  <inkml:trace contextRef="#ctx0" brushRef="#br0" timeOffset="216">20 1828 8887,'-7'-14'311,"0"-1"0,2 3 0,14-3 0,13 8 465,13 5 0,16 2 0,10 0 1,9 0-525,11 0 0,16-8 1,-44 4-1,1 1 1,3 0-1,1 1-494,-1 1 0,1 0 0,-3 1 1,-1 0-1,46 0 0,-15 2-703,-16 5 0,-16 6 0,-16 9 1,-10-1 944,-10 1 0,-8 10 0,-9 2 0</inkml:trace>
  <inkml:trace contextRef="#ctx0" brushRef="#br0" timeOffset="616">591 2421 8328,'-3'12'362,"-4"-5"1,2-4 0,-10-3 297,-2 0 0,-2 0 0,-3 0 0,0 2-246,0 5 0,-2 8 0,-3 14 1,-3 5-331,4 0 1,-4 10 0,6-2 0,5 6-201,-1 1 0,10-5 0,3-7 1,5-8-212,2-5 1,2-12 0,5-4 0,10-8-88,10-8 0,-2-14 0,6-14 1,-2-8-216,1-7 1,-1 2 0,-7-9 0,0-3 373,0-3 0,-3-1 0,-2-1 0,-4-2 84,-4-6 1,-1 6 0,-8-3 0,0 8 81,0 5 1,-8 11 0,-1 3 505,-4 13 1,8 19-1,-2 14 1,2 18 389,-2 14 1,5 17-1,-6 7 1,6 6-226,2 1 1,0 9 0,0-1-1,0 0-727,0 2 1,2-6-1,3 4 1,5-7-569,2-8 0,-5-4 0,8-13 713,2-4 0,3-6 0,1-9 0</inkml:trace>
  <inkml:trace contextRef="#ctx0" brushRef="#br0" timeOffset="900">788 2267 8305,'12'22'279,"0"0"1,-4 0 190,6 0 1,-2 7 0,3 3 0,2-1-114,3 1 1,-1 7 0,-2-2 0,-2 4-120,2 3 1,0 2-1,-3 5 1,-6 8-283,-6 4 1,-2-7-1,0-4 1,-2-9-83,-6-6 0,-4-13 1,-10-12-1,0-2 24,1-5 0,-9-15 1,1-12-1,2-12-245,3-7 0,2-10 1,2-5-1,6-5-35,6-8 0,6-4 1,4 3-1,6-1 252,6 8 1,6 7-1,2 14 1,2 6 193,5 6 1,6 16 0,8 6 0,4 8-50,4 8 0,3 11-15,4 10 0,15 20 0,-5-2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2:50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176 569 8001,'-22'12'132,"1"-5"0,-1-2 0,0 0 541,0 2 1,10 3-322,4-3 1,16-2 0,9 7 0,9-2 79,11-5 0,7-3 1,7-2-1,8 0-287,4 0 1,10 0-1,0 0 1,-2-2-467,-3-5 1,-10 2 0,-1-7-1,-4-1-1014,-4 1 0,-13 5 1335,-6-8 0,-16 10 0,-4-4 0</inkml:trace>
  <inkml:trace contextRef="#ctx0" brushRef="#br0" timeOffset="183">1 503 6800,'24'0'763,"3"0"1,7 0-474,8 0 0,6-3 0,18-1 0,2-6-179,6-2 1,1 4-1,8-4 1,-5 0-728,-3 0 1,-9 4 615,-7-6 0,-20 9 0,2-5 0</inkml:trace>
  <inkml:trace contextRef="#ctx0" brushRef="#br0" timeOffset="616">725 262 8004,'0'12'991,"0"7"-468,0-4 0,0-3 0,0 3-128,0 2 1,0 2-1,2 3-300,5 0 1,-2-2-1,8-3 27,-4-3 1,1-9-130,-3 3 0,-4-16 0,4-6 0,-4-6 54,-3-2 0,0-7 1,0-3-1,0 1-100,0-1 0,-3-7 0,-2 2 1,-2-4-193,2-3 1,3 10 0,2 5 0,2 4 90,5 3 1,-2 10 0,10 5 0,4 7 118,8 7 1,0 15-1,7 15 1,0 7 58,0 7 0,-7 5 0,2 10 0,-2-1 117,2 1 0,-4-10 0,4-7 0,-5-10 140,-2-10 1,-2-4 0,-3-6 240,-2-4 0,-13-6 0,-2-9-287,-12 0 1,-17 0 0,-8 0-1,-7 3-351,-7 4 1,-5 13 0,-10 9-1,3 0-70,4 3 1,6-8 0,11 5 0,6-2 185,6 2 0,16-4 0,4 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0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87 8192,'8'15'1105,"1"-1"-390,3 3 1,-4 5 0,9 5 0,4 4-135,6 3 0,2 12 1,-7 12-1,0 5-251,-1 2 1,-6 5 0,-3-2 0,-2-7-330,-5-6 0,-5-16 0,-8-15 0,-6-9 1,-6-6 1,-9-1 0,-2-11-1,-3-4-445,-5-8 0,5-11 0,-2-6 0,0-1 157,2-6 0,-7-10 0,7-4 0,3-2 49,9-6 0,2-2 1,13-2-1,2-1-11,3 1 0,4 12 0,8 7 1,12 10 470,12 4 0,7 13 1,5 12-1,2 4 353,3 3 0,7 3 1,-7 1-1,-3 6-814,-2 2 1,-2 3 0,-3 6 0,-5 1-2847,-7 0 3084,-5 0 0,-2 0 0,0-1 0</inkml:trace>
  <inkml:trace contextRef="#ctx0" brushRef="#br0" timeOffset="416">807 22 13071,'14'7'57,"1"0"1,-8 3 0,5-3-105,-2 8 0,-1-3 1,-4 3-214,2 1 1,1-3 0,-8 1-145,0 3 1,0 2 0,0 3 230,0 0 0,0-8 1,0 1 566,0 2 0,2-5 0,5 2 75,8 3 1,4-7 0,3-3 0,0-2 70,0 2 1,-1-4-1,-1 7-293,-6-1 1,-4-4 0,-13 7 0,-4 0-230,-7 0 0,-15-7 0,-8 5 0,-4-3-811,-2 0 0,-1 1 0,1-8 0,-1 0 793,0 0 0,11 9 0,1 3 0</inkml:trace>
  <inkml:trace contextRef="#ctx0" brushRef="#br0" timeOffset="1432">698 153 8081,'-12'9'1277,"-8"-6"0,15 6 80,-9-9-1049,9 0 0,-2-2 0,12-5-281,2-8 0,7 3 0,-4 0-627,2 2 1,3-4-1212,6 7 1811,1-1 0,0-1 0,0-4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2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489 216 8243,'0'-44'7,"0"8"1,0 2 0,0 3 1181,0 4 1,3 5 57,4 8 0,5 7 1,7 14-583,-4 7 1,2 15-1,-8 8 1,1 6-344,0 8 1,4-5-1,-6 7 1,-1 0-511,2 6 1,-6-9-1,7-4 1,-3-7-635,0 0 1,0 2-1,-7 0 1,0-5-479,0-7 1,0-4-1,-2-4 1,-5-1 504,-8-6 1,-4 3 0,-5-7 794,-5 2 0,-5-7 0,-10 4 0</inkml:trace>
  <inkml:trace contextRef="#ctx0" brushRef="#br0" timeOffset="167">119 847 8176,'-22'0'0,"0"0"815,1 0 0,-1 0-388,0 0 1,12 0 0,10 0 0,15 0 314,12 0 0,16 0 1,18 0-1,9 0-199,10 0 0,7 0 1,5 0-1,4 0-527,4 0 0,-47 0 0,3 0 0,2 0 0,2 0 1,0 0-1,1 0-289,2 0 1,0 0 0,-4 0 0,-2 0-1,-3 0 1,-2 0 0,36 0-1561,-21 0 1,-21 10 1832,-17 5 0,-14 14 0,-5 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3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0 153 8325,'15'0'622,"-3"-2"1,2-3-711,6-2 1,-1-3-1,20 5 1,7-5 792,10-2 1,6 5-1,6-5 1,2 0-397,3 0 1,2 7 0,-7-5 0,-1 3-1227,-4 0 1,-14-3-1,-6 5 917,-11-2 0,-8 0 0,-2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4.1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66 8205,'3'-12'0,"4"4"0,8 6 0,11 2 0,5 0 0,3 0 0,5 0 0,2-2 0,2-3 0,1-2 0,9-10 0,2 5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3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87 8241,'-19'-2'-11,"4"-5"0,8 2 1,14-7 623,8 2 0,7-5 0,7 8 1,4 0-69,1-3 0,7 8 0,-4-5 0,4 4-293,2 3 1,-1 0 0,-4 3 0,-4 4-175,-2 7 1,-6 15 0,-11 8 0,-8 6-148,-5 8 0,-11 5 0,-8 9 0,-10 3-238,-9 4 0,-8-4 1,-4 5-1,-3-8 109,3-7 1,4-7-1,8-15 1,7-7 681,5-5-285,12-12 0,12-12 1,17-14-1,7-3 172,5 2 0,7-1 0,-4 6 1,1 0-241,6 1 0,-5 1 0,2 8 0,3 0-473,2 0 1,-5 0 0,-2 0 0,-2 0-1124,-6 0 0,-4 10 1465,-7 4 0,4 6 0,-7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3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66 305 8360,'-10'22'544,"8"-8"0,-6 1 138,6 2 0,2 2 0,2 3-473,6 0 1,4-8 0,10-2 0,-1-2-845,1-5 1,7-3 0,0-2 634,-2 0 0,7 0 0,0 0 0</inkml:trace>
  <inkml:trace contextRef="#ctx0" brushRef="#br0" timeOffset="1">66 0 8638,'-22'0'480,"0"0"-1651,10 0 1171,2 0 0,10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3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8138,'9'-12'1772,"-4"2"1,10 10-1587,2 0 1,2 2 0,3 3-906,0 2 1,-1 1 0,1-8 0,0 0-2069,0 0 2787,-1 9 0,1-6 0,0 6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3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66 8138,'-21'-12'125,"-1"5"0,-2 2 0,-3 0 1,-4-2 365,-3 2 0,5 3 0,-5 2 0,2 0-331,6 0 1,-6-8 0,3 1-2818,3 2 2657,11 3 0,-4 2 0,7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4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8138,'0'-12'1518,"7"4"0,0 16 0,-2 9-1270,-3 9 1,-2 1 0,0 9 0,0 3-376,0 2 1,0 2 126,0 1 0,0 0 0,0-1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3:34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8419,'0'14'934,"0"1"1,0 2-575,0 2 0,0 3 1,0 0-1,0 2-336,0 5 0,0-5 1,0 5-1,2-5-186,5-2 1,-4 0-86,4 0 0,-5-13 0,-2-9 10,0-12 0,3-7 0,2-3 1,2-2 212,-2-5 0,0 5 0,2-5 222,7 5 1,-1 9-1,1 3 1,3 2 199,2 5 1,3 5 0,0 8 0,0 6-422,-1 6 1,4 9 0,1 2 22,3 3 0,0 2 0,-7 8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03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8422,'-22'0'278,"0"0"1,0 7-1,3 3 1,2 5 368,3 9 0,-3 7 0,-10 18 0,-2 6-141,2 11 1,3 16 0,2 5 0,11-38 0,1 1-268,-2 3 1,2 1 0,3 0 0,2 1-1,1-2 1,1 0 0,1-2 0,1 0-82,1 43 0,3-17 0,6-14 0,11-17-642,6-14 0,13-10 0,-5-8 0,2-7-519,0-4 0,-7-3 1,5-3-1,-2-4 1003,-6-7 0,8-16 0,0-3 0</inkml:trace>
  <inkml:trace contextRef="#ctx0" brushRef="#br0" timeOffset="218">937 153 8271,'-8'31'548,"1"5"0,-10 5 0,3 5 0,-3 5-622,2 7 1,-4 8 0,4 4 0,-4 2-377,-3-1 0,0-6 0,1-7 1,1-10-950,6-9 1399,-6-7 0,8-20 0,-10-3 0</inkml:trace>
  <inkml:trace contextRef="#ctx0" brushRef="#br0" timeOffset="418">610 457 8306,'14'0'229,"1"0"0,-8 0 0,8 0 0,-1 3 374,-2 4 0,8 8 0,-6 11 0,6 6-49,1 2 1,8-1-1,0 6 1,0-3-423,3 3 0,-8 2 0,5 0 0,-5-4-514,-2-8 1,7-5 0,-2-2-1,-5-3-2473,-6-4 2855,-1-6 0,7-9 0,0 0 0</inkml:trace>
  <inkml:trace contextRef="#ctx0" brushRef="#br0" timeOffset="617">1154 675 8444,'-12'22'788,"3"0"0,9 0-177,0-1 0,0 1 0,0 0 0,2 0-181,5-1 1,-2 1 0,10 0 0,2 0-518,2 0 0,-5-8 0,1-2-1080,2-2 0,2-3 1167,3-7 0,-10 0 0,-2 0 0</inkml:trace>
  <inkml:trace contextRef="#ctx0" brushRef="#br0" timeOffset="751">1176 436 8427,'-19'-3'0,"2"-2"552,2-2-378,10 0-174,-4 7 0,18 10 0,4 2 0</inkml:trace>
  <inkml:trace contextRef="#ctx0" brushRef="#br0" timeOffset="984">1590 675 8307,'10'-12'840,"-6"2"0,11 10 0,2 0 34,2 0 1,13 0 0,4 0 0,5 0-980,3 0 0,-1 0 0,1 0 0,-1-2 105,1-5 0,-1 4 0,1-6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05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1503 8670,'-14'7'372,"-1"1"1,8-1 0,-5-5 0,0 3 40,0 2 0,0 10 1,-5-5 200,2 0-521,10 8 1,-2-20 0,14 0-152,8-12 0,11-10 1,6-7-1,2-7-123,5-5 0,2-5 1,2-5-1,1-7-188,-1-5 1,1 2 0,-3 1 0,-2-1 109,-3 8 1,-9 0 0,2 7-1,-8 7 262,-6 5 218,4 15 0,-26 12 0,0 16 0,-10 11 36,-5 6 0,-7 13 1,0-3-1,2 3-108,3-3 1,10 5-1,2-7 1,-1 3-158,1-1 1,8-7 0,-4 5 0,6-3-207,2-4 1,0-3 0,2-5 129,6-4 0,4-5 0,9-10 0,4-3 81,4-4 0,-5-12 0,7-13 0,-2-2-12,0-4 1,3-4-1,-6-1 1,3-1 9,-2 1 0,-3 6 0,-2 4 0,-3 1 70,-4 6 0,-3 4 1,-7 5-26,2 2 1,-2 13 0,-10 2 0,-5 14 219,-2 13 0,-2 0 0,-8 9 0,0 3 278,1 2 1,6 5 0,3 2-1,0 1-66,0-8 1,7 2 0,-2-9 0,4 2-565,3 1 0,3-13 0,4 0 1,7-9-637,6-6 0,9-1 1,2-8-1,1 0 728,-1 0 0,8-20 0,-5-4 0</inkml:trace>
  <inkml:trace contextRef="#ctx0" brushRef="#br0" timeOffset="566">1021 458 8468,'22'0'263,"0"0"0,-1 2 0,1 8 253,0 12 0,0 9 1,0 15-1,-3 7 262,-5 13 0,3 9 0,-9 14 1,-3 8-590,-3-43 0,-2 1 0,-4 2 1,-2 2-1,-1 4 0,-3 0 1,-2-2-1,-2-1-473,-3-1 1,-3 0 0,-3 0 0,-2-1 0,0-6 0,-1 0 0,3-5 0,0-3-1216,-15 29 0,-4-25 1499,6-18 0,5-16 0,-1-4 0</inkml:trace>
  <inkml:trace contextRef="#ctx0" brushRef="#br0" timeOffset="854">1370 153 8330,'0'-22'658,"0"8"0,2-1 146,5-2 0,-2 0 1,10 3-1,2 4-241,2 0 1,5 8 0,3-8 0,2 3-151,-3 0 1,6-1-1,-3 8 1,-3 3-402,-1 4 0,-6 5 0,-4 10 1,-6 2-246,1 5 0,-8-2 0,3 9 1,-10 3-217,-9 2 0,-6 10 0,-1 0 0,-4-3 10,-4-2 1,5-10 0,-5-2 0,5-2 627,2-6 0,3-2 625,4-2 0,8-10 0,14-7-127,8-10 0,12-7 0,4-7 1,3 2-907,5 2 1,2 1 0,0-5 0,-2 2-624,-3 2 0,-2 10 842,2-2 0,5-5 0,-7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12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0 281 8124,'12'-3'553,"-5"-4"0,5 5-225,3-6 1,-5 8 0,-1 5 0,1 5-38,5 2 1,-3 3 0,2 6-1,3 1-122,2 0 1,1 9 0,-3 6 0,-5 1-105,-2-1 0,-3 4 1,-7-5-1,0 3-213,0-3 0,-3 3 0,-4-13 0,-7-4 34,-6-5 0,-2-12 0,1 2 0,-1-7 36,0-7 1,0-15 0,3-14 0,2-5-43,3-3 0,9-7 1,-3-2-1,6-2-46,2-6 0,12 1 0,7-1 0,11 3 276,3-2 1,11 14 0,9 4 0,5 9 196,10 6 0,5 12 0,9 8 0,-5 7-48,-2 7 0,5 5 1,-7 13-1,-6 1 329,-6 3-588,-8 10 0,-19-5 0,-2 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10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0 850 8359,'0'-14'420,"0"-1"0,3 10 0,7-4 0,14 1 49,17 1 1,15 0-1,16 4 1,13-2-245,14-2 0,-43 0 0,2 0 1,9 2-1,1 0 0,1-1 1,0 0-187,-1-3 1,0 1 0,-4 2 0,0 0 0,-5 0 0,-2 0 0,-5 1 0,-2 0-426,42 0 0,-34 3 0,-15 2 0,-16 2-308,-13 6 694,-4-6 0,-20 17 0,-2-7 0</inkml:trace>
  <inkml:trace contextRef="#ctx0" brushRef="#br0" timeOffset="384">327 66 8233,'15'-19'423,"-1"4"1,-7 6 0,8 9 0,2 2 114,2 5 0,3 5 0,0 10 1,-3 0-124,-4 0 0,4 7 0,-7 0 0,3 0-285,-1 2 1,-9-4 0,2 7-1,-4-3-148,-3-4 1,0-3 0,-3-5 0,-2-2-79,-2-2 0,-10-10 0,3 2 0,-3-7-136,2-7 0,-2-8 0,10-14 0,2-5-14,3 0 1,2-7 0,0 5 0,2-5 80,5-3 1,6 8 0,8 4 0,1 6 245,0 6 0,2 6 0,5-1 0,5 8 126,0 5 0,7 11 1,-5 8-1,5 10-331,3 9 1,-10 5 0,-5 3 0,-5 2-851,-2 5 1,-10-5 0,-5 5 973,-4-5 0,-3-3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10.0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0 289 8247,'0'22'0,"0"0"0,0 0 0,0 2-154,0 5 0,0 7 1,0 14-1,0 8-235,0 5 1,8 0-1,1-3 1,1-2 388,0 2 0,4-5 0,-4 1 0,-1-3 0,1-5 0,-3-2 0,-7-5 0,0-2 800,0-3-313,0-10 0,0-14 0,-2-21 0,-3-13-802,-2-7 1,-1-12 0,8 0-1,0-7-39,0 0 0,0 2 1,3 5-1,2 5 354,2 7 0,10 5 0,-3 4 747,6 6 0,1 4 1,1 13-1,0 4-99,-1 7 0,1 15 1,0 7-1,-1 8-343,1 6 1,0-1-1,0 9 1,-1-1-56,1-1 1,-8-3 0,1-10-251,2 1 0,2-1 0,3 0 0</inkml:trace>
  <inkml:trace contextRef="#ctx0" brushRef="#br0" timeOffset="268">716 1114 8113,'0'-29'0,"0"0"0,0 3 166,0 2 0,-2 2 0,-5 3 1,-8 2 125,-4 2 1,-3 10 0,-2-2 0,-2 7-44,-3 7 0,-3 5 1,6 10-1,-3 0-4,2 0 1,11-1-1,3 1 1,4 0-245,4-1 1,3 1-1,2 0 867,0-1 1,9-6-1,6-3-931,4-2 0,3-3 0,-1-7 0,1 0-571,0 0 1,0 7 0,-1 0 0,1-2-183,0-3 1,-1 1 0,1 2 705,0 2 0,-1 3 0,1-6 317,0 4 1,-8-1-208,1-7 0,-1 0 0,8 0 0</inkml:trace>
  <inkml:trace contextRef="#ctx0" brushRef="#br0" timeOffset="683">1064 962 8113,'0'-22'0,"0"1"0,2-1 0,3 0 0,2 1 0,0-1 0,-9 3 0,-5 4 794,-8 8 1,3 5 0,-2 4-117,-3 5 0,-3 12 0,1 13 0,2 2-414,3 4 0,7 3 0,-5 3 0,2-1-19,5 0 1,3 1-1,2-1 1,0-2-30,0-5 0,7-4 0,3-13 0,2-2-628,4-3 1,6-11-1,5-3 1,2-15 309,-3-11 1,5-15 0,-2-12 0,-2-3 76,-3-4 0,-2-3 0,-3-2 0,-5-2 125,-6-6 1,1 1-1,-1-12 1,-4-3 160,-1 5 0,-6-10 0,-4 10 0,-5 0-1929,0-2 1,-5 21 0,8 13 379,-3 16 0,7 24 0,-3 17 1097,6 20 1,2 21 0,0 12 0,0 10 190,0 10 0,0 2 0,0 0 0,0-3 740,0 3 1,0-2 0,0 2-1,2 0 1614,6-7 1,6-5-1,13-8 1,2-2-1814,-3-2 0,5-19 1,-2-3-1,-2-12-149,-3-9 0,-2 2-392,-1-10 0,1 0 0,0-7 0</inkml:trace>
  <inkml:trace contextRef="#ctx0" brushRef="#br0" timeOffset="835">1693 1288 11926,'9'-12'185,"-6"-8"1,6 8 0,-9-10 0</inkml:trace>
  <inkml:trace contextRef="#ctx0" brushRef="#br0" timeOffset="917">1693 875 8113,'-3'-29'0,"-1"0"0,-6 3 0,-2 2 0,5 5 0,-8 4 0,1-4 0,-8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4.2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500 1 8205,'-56'0'0,"6"0"0,4 0 0,3 0 0,-1 0 0,1 0 0,-1 0 603,1 0 1,9 7-1,5 0 1,5-2 528,2-3-1132,10-2 0,3 0 0,9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10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66 240 8031,'21'-12'611,"-6"2"0,-1 10 0,3 0 90,3 0 0,9 0 0,2 0 0,3 0-853,5 0 0,2 3 0,0 1 0,-2 4 152,-3-3 0,0 7 0,8 0 0</inkml:trace>
  <inkml:trace contextRef="#ctx0" brushRef="#br0" timeOffset="150">697 22 8202,'-34'-2'275,"5"-5"1,3 4 0,-1-4-1,-4 4 317,-3 3 1,-3 0-1,-6 0 1,-1 0-401,1 0 0,-10 0 0,-3 0 0,0 0-1070,5 0 1,8 0 877,7 0 0,4 0 0,10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23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87 818 8139,'-21'0'653,"6"0"84,1 0 1,11 0-213,3 0 1,20 0-1,16 0 1,7 0-250,8 0 1,-2 0-1,9 0 1,0 0-481,-3 0 0,-1 0 1,-11-2-1,-2-3-778,-4-2 1,1 0 981,-9 7 0,0 0 0,-7 0 0</inkml:trace>
  <inkml:trace contextRef="#ctx0" brushRef="#br0" timeOffset="199">0 513 8651,'3'-12'1493,"4"3"-1159,8-1 1,14 8-1,9-6 1,8 6-61,5 2 0,10 0 0,-1 0 1,5 0-601,1 0 1,1 0 0,-16 0 0,-5 0 325,-7 0 0,2 0 0,-7 0 0</inkml:trace>
  <inkml:trace contextRef="#ctx0" brushRef="#br0" timeOffset="566">632 252 8017,'14'7'-2044,"1"1"2044,-10-1 0,4 3 0,-9 2 0</inkml:trace>
  <inkml:trace contextRef="#ctx0" brushRef="#br0" timeOffset="1049">654 187 8705,'0'22'1571,"0"-1"-1193,0 1 0,0 0 1,0 2-1,0 3-194,0 2 0,0 7 0,0-5 0,2 1-238,5-1 1,-4-2 0,4-7 0,-5 0-762,-2 0 0,3-10 291,4-5 0,3-7 1,4-7-1,-4-8 177,0-4 0,-8-5 0,5-5 1,-2-5 247,2 0 0,-4-7 1,4 5-1,-4-3 104,-3 3 0,0-6 1,0 6-1,0-3 99,0 3 0,0-3 1,0 10-1,0 3 556,0 2-530,0 11 1,0 13-1,0 15 1,0 4 160,0 3 1,2 7 0,5 3 0,8-1-153,4 1 1,10 4 0,3-7 0,-1-3 55,0-1 0,6-11 0,-6 1 0,1-1-100,-1-2 0,-2 5 0,-7-7 0,0 0 49,0-1 1,-10 8-97,-5-2 0,-7 4 0,-7 3 0,-8 0 91,-4-1 0,-5 1 0,-3 0 1,-5 2-51,-1 5 1,6-2-1,-2 9 1,5 0-246,2-2 0,0 7 156,0-4 0,1 14 0,-1 4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27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283 741 8154,'-7'22'345,"0"-1"0,0 8 0,7 3 1,0-1 68,0 1 1,0 7 0,0-3 0,2 5-398,5 3 1,-2-3 0,7-3 0,0-1-845,0 1 0,-4-6 0,4-3 827,-3-5 0,-1-2 0,-8 0 0</inkml:trace>
  <inkml:trace contextRef="#ctx0" brushRef="#br0" timeOffset="167">0 1416 8868,'24'0'710,"8"0"0,11-2-626,13-6 0,17 3 1,9-7-1,7 0-54,6 0 0,-3 7 0,-12-4 0,-10 1-1511,-10 1 1481,-7 0 0,-19 7 0,-2 0 0</inkml:trace>
  <inkml:trace contextRef="#ctx0" brushRef="#br0" timeOffset="517">262 1895 8126,'-3'22'187,"-2"0"1,-2 2 200,2 5 0,3-5 0,2 5 0,0-5 313,0-2 1,0 7 0,0 0 390,0-2-882,0-3 1,0-14 0,0-10-320,0-12 0,0-8 1,0-4-1,0-3-192,0-2 1,0-9-1,0 1 1,0-1-56,0 1 1,2-1 0,5 9-1,6 2 232,-1 3 1,7 4 0,-5 6-1,6 7 294,2 4 0,2 3 0,2 3 0,3 4-316,-2 7 1,-3 15 0,-4 5 0,-3 3-1008,-3-1 1153,1 0 0,-3 8 0,-3-1 0</inkml:trace>
  <inkml:trace contextRef="#ctx0" brushRef="#br0" timeOffset="933">1437 741 8167,'-12'-3'813,"5"-4"0,17 2 0,12-7 0,11 3-395,9 4 0,11-5 0,5 3 0,7 0-436,8-3 1,2 5 0,7-9-1,-5-1-593,-2 3 0,-4-5 0,-13 7 0,-10 1-2451,-9-1 3062,-8 3 0,-19-3 0,-2-2 0</inkml:trace>
  <inkml:trace contextRef="#ctx0" brushRef="#br0" timeOffset="1283">1350 1111 7970,'10'-22'-157,"5"3"0,14 2 0,7 3 407,5-3 1,12 0-1,3 0 1,2 5 158,0 2 1,-10 3 0,1 7 0,-10 0-203,-10 0 1,-15 9-1,-7 6 1,-4 4-160,-3 3 0,-17 7 1,-7 2-1,-8 3-89,-7 5 1,-2 2 0,-2 3 0,-1-1-48,1 1 0,-1-1 0,1 3 0,-1 3-106,0 2 1,11-3 0,4-12-1,7-4 248,7-1 0,6-14 1,11 2 241,5-6 0,8-6 1,16-7-1,10-3-12,8-4 1,9-3 0,-5-6 0,3 1-174,4-2 1,1 0 0,-1 0 0,-4 5-442,-3 2 1,-9 3 0,-11 7 329,-1 0 0,-3 0 0,-7 0 0</inkml:trace>
  <inkml:trace contextRef="#ctx0" brushRef="#br0" timeOffset="1667">1416 2396 8057,'-20'22'935,"6"-1"1,4-6 0,10 0-411,0 1 0,0 4 0,3-1-618,4-4 0,5-3 0,10-7 0,2 2-163,5-2 0,-5-3 0,5-2 256,-5 0 0,8 0 0,2 0 0</inkml:trace>
  <inkml:trace contextRef="#ctx0" brushRef="#br0" timeOffset="1800">1459 2135 8057,'-22'-10'602,"1"7"1,-1-4-1461,0 5-364,10 2 1222,2 0 0,10 0 0</inkml:trace>
  <inkml:trace contextRef="#ctx0" brushRef="#br0" timeOffset="2000">1677 2331 11701,'22'0'214,"0"0"0,-1 0 1,1 0-583,0 0 1,9 0-1,3 0 368,0 0 0,7 0 0,-7 0 0</inkml:trace>
  <inkml:trace contextRef="#ctx0" brushRef="#br0" timeOffset="2133">2047 2178 8158,'-31'-7'0,"-3"0"218,0 2 1,-5 2-1,10 3 1,3 0-656,1 0 1,4 0-1,-1 0 437,0 0 0,0 0 0,1 0 0</inkml:trace>
  <inkml:trace contextRef="#ctx0" brushRef="#br0" timeOffset="2316">2265 1895 9443,'0'22'710,"0"7"0,0 2 1,0 1-423,0-1 0,0 8 0,0-3-288,0 5 0,10 3 0,2-1 0</inkml:trace>
  <inkml:trace contextRef="#ctx0" brushRef="#br0" timeOffset="2917">1546 305 8339,'3'12'987,"2"-2"-536,2 0 0,3 2 1,-3 10 45,7-1 0,-2 1 0,0 0-399,-2 0 0,5 0-620,-8-1 0,0-6 122,-7-1 0,0-18 1,0-6 57,0-14 1,3-1 0,1-4-1,4 3 189,-3-3 0,-1 5 0,4-5 409,6 4 0,-2 13 1,3 5-1,2 5-94,2 2 1,3 9-1,0 8 1,2 10-529,5 9 366,-5-4 0,8 18 0,-11-4 0</inkml:trace>
  <inkml:trace contextRef="#ctx0" brushRef="#br0" timeOffset="3597">3201 763 8028,'-21'2'0,"1"5"27,6 8 0,-6-1 0,8 8 0,-2 7 511,-1 3 1,1 11 0,-8-2 0,0 10-411,0 5 0,8-5 0,-1 4 1,1-1-826,2-6 1,-8-2 0,8-3 696,0 1 0,-17-10 0,5-3 0</inkml:trace>
  <inkml:trace contextRef="#ctx0" brushRef="#br0" timeOffset="3685">2853 959 8028,'0'-15'-254,"2"1"697,6-3 1,-4 9 0,9 8 117,-4 13 0,8 8 0,-5 6 1,3 4-50,-1 3 0,1 3 1,7 6-1,-1 1-453,1-1 1,0-6 0,2-1 0,3 3-426,2 2 0,0-7 0,-7-5 0,2-8-823,5-6 1189,-5 4 0,7-16 0,-9 6 0</inkml:trace>
  <inkml:trace contextRef="#ctx0" brushRef="#br0" timeOffset="3745">3441 1198 8028,'0'12'1250,"-3"0"1,-1-4-798,-4 6 1,1-2 0,7 3 0,3 2-534,4 2 1,-2 0-1,12-2 1,4-2-437,6 2 1,2-7 0,-7-3 0,0-5 515,-1-2 0,11 0 0,2 0 0</inkml:trace>
  <inkml:trace contextRef="#ctx0" brushRef="#br0" timeOffset="4473">3463 959 7976,'-22'0'-237,"10"2"278,5 5-41,4 5 0,13 10 0,2 0 0</inkml:trace>
  <inkml:trace contextRef="#ctx0" brushRef="#br0" timeOffset="4865">3876 1285 10804,'29'0'0,"3"0"204,2 0 1,2 0-1,8 0 1,-1 0 177,1 0-382,-1 0 0,10 0 0,3 0 0</inkml:trace>
  <inkml:trace contextRef="#ctx0" brushRef="#br0" timeOffset="4943">4573 1372 8089,'-22'0'1297,"1"0"-301,-1 0 0,0 0-316,0 0 0,13-2-570,9-5 0,12-8 0,17-11 0,7-6-138,5-2 0,10-9 1,2-8-1,1 3-171,-1 2 0,5-5 1,-7 0-1,-3 3-114,-2 2 0,-10 4 0,-2 6 1,-5 7-62,-9 5 1,-6 5 278,-7 4 1,-12 8-1,3 14 1,-8 10 185,-7 10 0,-2 4 1,-3 8-1,1-3 139,-1 3 1,0 2-1,0 2 1,3 1-187,4 0 1,-2-8-1,10-2 1,2-3-16,3-4 1,4-5-1,6-8 188,6-7 1,8-4 0,4-6 0,6-6-196,2-13 0,2-2 0,5-10 1,-2 0 9,-3 0 1,-9 0 0,2-2 0,-5 4 26,-2 1 1,-3 7 0,-4-5-176,-8 5 0,-7 14 115,-7 10 1,-13 12 0,-9 17 0,3 7 107,2 5 0,2 3 0,2 0 1,6-3 199,7-5 1,4 3 0,6-13 0,6-4-190,13-5 1,12-12-1,14 2 1,6-7-1474,1-7 0,3-5 1355,8-10 0,-1-9 0,0-3 0</inkml:trace>
  <inkml:trace contextRef="#ctx0" brushRef="#br0" timeOffset="5116">2613 763 8074,'-31'21'-208,"7"11"0,-8 4 0,1 8 464,-5 7 1,4 14-1,3 15 1,5 7 258,2 7 1,10 5 0,7-45-1,3-1 1,2-2 0,2 0-173,13 43 1,11-17 0,27-11 0,10-16-811,8-11 0,11-7 0,-5-13 0,3-5 467,0-6 0,0-16 0,7-4 0</inkml:trace>
  <inkml:trace contextRef="#ctx0" brushRef="#br0" timeOffset="5533">5749 567 8173,'22'-32'82,"-3"8"0,1-5 1,-1 5 438,5 2 1,3 10 0,-5 5 0,-1 7-95,1 7 0,0 7 1,0 15-1,-1 8-40,1 4 1,0 2-1,-3 3 1,-2 5-18,-2 7 1,-10-2 0,2 0 0,-5-1-437,-2 1 1,-2 9 0,-5 8 0,-10-5-656,-10-8 1,3 3 0,-8-7 0,3-1-2484,0-4 3204,0-15 0,-2-4 0,-3-10 0</inkml:trace>
  <inkml:trace contextRef="#ctx0" brushRef="#br0" timeOffset="6083">6228 44 6821,'-14'0'0,"2"2"-967,2 6 1272,3-6-139,7 8 0,-3-10 742,-4 0 357,5 0-509,-8 0 0,12-3-370,6-4 0,-4 5 0,11-8-119,2 0 0,2 6 0,3-9 0,0 4 6,0 4 0,-1 3 1,1 2-187,0 0 0,-3 2 0,-2 5 0,-5 8-157,-2 4 1,-3 3-1,-7 0 1,-2 2 6,-5 5 1,-6 2-1,-8 8 1,-1-5-137,0-3 0,8-2 0,-1-7 254,-2 0 1,10-3 209,7-4 0,10-6 0,11-9 0,4 0-245,4 0 1,4 0 0,11 0-1,0 0-529,-1 0 1,-7 0 0,1 0 508,1 0 0,4-9 0,1-3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26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104 762 9052,'0'-21'585,"3"9"1,4 4-231,8 6 1,6 4 0,6 6-55,2 6 1,0 8-1,-7 4 1,-3 6-293,-4 2 0,4 2 0,-7 8 1,0 2-187,-5 4 0,-4-4 0,-3 5 0,-3-7-19,-4-8 1,-7-4 0,-13-13 0,-2-5 178,2-6 0,-4-16 1,2-9-1,0-9 81,-3-10 1,8-13-1,-5-7 1,7-4-49,8-8 0,-3-12 1,10 1-1,4-4-167,8 3 1,10 1-1,14 13 1,7 8 258,5 3 1,3 26 0,2 2 0,2 12-36,3 11 1,0 11 0,-8 7 0,1 8-241,-1 7 0,-9-5 1,-7 5-1,-8-2-917,-4 2 1,-10-12 1083,2 5 0,5-5 0,0 4 0</inkml:trace>
  <inkml:trace contextRef="#ctx0" brushRef="#br0" timeOffset="250">627 218 8153,'2'-22'209,"6"0"0,-3 1 0,9-1 0,3 0 159,2 0 0,6 8 0,1-1 0,6 1-25,1 2 0,-4-5 0,8 10 0,-1 2-215,-2 2 0,0 3 0,-8 0 0,3 3-197,-2 4 0,-12 7 1,-8 13-1,-5 5 3,-2 1 1,-9 6 0,-8 12-1,-10 5-131,-9-1 0,2 6 1,-2-10-1,-3-3 165,-2-2 1,7-5 0,5-5 0,5-7 175,2-4 1,7-6-55,1-5 0,11-4 0,6-12 0,14-6-178,9-6 1,13-3 0,-5 0-1,2 5-403,1 2 1,-4-4 0,6 6 0,-5 4-1124,-3 1 1614,-1 3 0,1 20 0,3 4 0</inkml:trace>
  <inkml:trace contextRef="#ctx0" brushRef="#br0" timeOffset="449">1259 1002 8655,'24'0'798,"2"0"1,6 0-698,2 0 0,2 0 1,7 0-1,1 0-790,0 0 1,-1 0 688,1 0 0,9-19 0,3-6 0</inkml:trace>
  <inkml:trace contextRef="#ctx0" brushRef="#br0" timeOffset="549">1716 762 8116,'-29'-14'0,"-3"2"59,-2 2 1,8-4 0,-6 6-1,3 4 210,0 1 1,0 3-270,7 0 0,-9 0 0,-3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2:24:42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1657 7263,'0'-22'-121,"0"0"0,0 8 626,0-1 1,0 0 888,0-6-963,0 9 1,3 4-1,1 16 1,4 9 33,-3 9 1,4 1 0,1 9 0,0 3-227,-1 2 0,6 5 1,-6 2-1,1 6-137,0 1 0,4-4 1,-6 7-1,-4 0-252,-1-2 0,-3-3 0,-3-9 0,-4-3-74,-7-5 0,-6-7 1,-4-14-1,-2-8 55,-4-5 1,-6-11-1,5-6 1,-1-7 51,1-7 0,-8-5 0,5-12 0,0-4 118,5-9 1,5-3-1,5-4 1,4-2-59,8-4 1,7 2 0,10-8 0,14 3 29,17 5 0,12 12 1,15 10-1,5 7 209,6 4 0,4 20 1,-1 3-1,-5 9-251,-2 5 0,-4 12 0,-13 7 0,-10 8-382,-9 0 1,-8-3 450,-9-2 0,0 9 0,0 3 0</inkml:trace>
  <inkml:trace contextRef="#ctx0" brushRef="#br0" timeOffset="1125">782 2310 8088,'0'22'195,"0"-1"109,0 1 0,0 0 0,0 0 0,0 0 419,0-1 0,0 1 0,2 0-825,5 0 1,-4-1-1,4 1-482,-5 0 1,1-10 285,4-5 0,-5-14 0,6-7 1,-6-8 115,-2-7 1,-7-3-1,-3-6 1,0 1 204,1-1 1,-6-4-1,6-1 1,-1-1-4,0 1 0,-4 2 0,6 4 0,4 8 327,1 5-12,3 2 0,0 13 0,3 11 0,4 15-46,7 10 1,-2 9 0,3-7 0,2 0-183,2 2 0,-4-6 0,-1 1 0,1-6-87,-3-6 0,7-9 0,-4 2-168,4-4 0,1-6 1,-4-4-1,-3-8-237,-4-4 1,6-3 0,-6-2 0,1-2 90,0-4 0,-3 1 1,-7 8 913,0-1-206,0 10 0,0 5 0,0 14 0,-2 7 205,-6 6 0,6 4 0,-5 5 0,4 5-48,3 0 0,0 7 0,3-7 1,2 2-734,2 0 1,2-7 0,-4 5 0,5-2-1297,2-6 0,-5-2 0,8-4 35,2-6 0,-5 3 1423,2-9 0,1-11 0,7-9 0</inkml:trace>
  <inkml:trace contextRef="#ctx0" brushRef="#br0" timeOffset="1344">1261 2201 8088,'9'-12'150,"-4"-7"300,10 4 1,-11 3 0,6 0 407,0 2 1,-8 5-391,6 13 1,-6 4-1,-2 9 1,0 1-106,0 0 1,0 7 0,0 3-1,0 1-77,0 6 1,0-5 0,0 2 0,0 3-198,0 2 0,2-5 0,3-2 0,5-2-123,2-6 1,0-1-1,5-4 1,0-1-233,7-6 0,-2-4 1,7-10-1,-2 0-375,2 0 0,-5-10 0,5-2 0,-5-2-1523,-2-1 1,-8 3 2163,1-3 0,-1-4 0,8 7 0</inkml:trace>
  <inkml:trace contextRef="#ctx0" brushRef="#br0" timeOffset="1440">1761 2136 11659,'0'24'2152,"0"2"-1729,0 4 0,0 8 0,0-1 1,0 4-239,0 2 0,0-2 0,0-2 0,3-3-208,4 3 0,5-5 0,10-3 0,0-4-375,0-8 0,7-11 0,2-1 0,3-5-381,5-2 1,-1-2 0,-1-5-1,-6-8-118,1-4 0,-15-3 0,2-2 897,-7-5 0,5-5 0,-5-10 0</inkml:trace>
  <inkml:trace contextRef="#ctx0" brushRef="#br0" timeOffset="1569">1631 2005 8055,'14'0'-34,"-2"-2"1,1-3 41,-1-2 1,-5-8-1,7 5 1,3 1 439,3-1 1,1-5 0,4 6 0,1-1-229,3 0 0,10 1 0,-3 4 1,5-2-759,3 2 1,-8 2-1,-4 6 1,-6 2 537,-6 2 0,-3 19 0,4-1 0</inkml:trace>
  <inkml:trace contextRef="#ctx0" brushRef="#br0" timeOffset="1717">1674 2288 8055,'-14'15'847,"-1"-1"-435,10-9 0,8 5 0,16-13-566,8-4 1,12 5-1,-3-8 1,7 3-660,8-1 813,-5 1 0,17-3 0,-7-2 0</inkml:trace>
  <inkml:trace contextRef="#ctx0" brushRef="#br0" timeOffset="1951">2720 2266 10440,'14'0'475,"1"0"1,2 0 0,9 0 0,6 0-949,2 0 0,2 0 473,7 0 0,1-9 0,0-3 0</inkml:trace>
  <inkml:trace contextRef="#ctx0" brushRef="#br0" timeOffset="2067">3155 2049 7949,'-65'0'320,"0"0"0,6 0 1,4 0-1,2 2-793,4 5 1,3-4 472,3 4 0,-1-5 0,1-2 0</inkml:trace>
  <inkml:trace contextRef="#ctx0" brushRef="#br0" timeOffset="2550">4788 1417 8299,'-2'19'439,"-5"-4"0,4 7 0,-4-3 0,5 10-108,2 5 0,2 2 1,3 10-1,5 3-386,2 1 0,-5 11 0,5-5 0,0-1-558,0-4 1,-7-7 0,2-6 0,-2-4-1293,2-2 1905,-4-13 0,-3 0 0,-12-7 0</inkml:trace>
  <inkml:trace contextRef="#ctx0" brushRef="#br0" timeOffset="2733">4505 2114 8017,'5'14'1934,"10"-1"-1321,14-4 0,22-2 1,14-9-1,15-3-475,12-2 0,-40-1 0,2-1 0,4 2 0,0-1 0,-2-1 0,0-1-244,-4-1 0,0 0 0,44-1 1,-13 3-1,-11 1-1559,-14 1 1665,-29 0 0,0 7 0,-17 0 0</inkml:trace>
  <inkml:trace contextRef="#ctx0" brushRef="#br0" timeOffset="3050">4832 2615 8054,'-15'0'471,"3"2"-25,3 5 1,-1-4 0,5 7-1,-2-1 98,2 6 0,3-3 0,4 2 0,3 3-129,2 3 0,3-6 0,-5 1 0,4 2-303,3 2 1,-7 3 0,3 0-348,-6-1 1,-2 1-178,0 0 1,-10-10-126,-4-5 1,4-16-1,3-11 1,4-6 173,3-1 0,3 3 0,4 2 0,8 0 445,4 0 0,3 10 0,2 5 0,3 5 261,2 2 1,7 0 0,-5 2 0,1 8-310,-1 12 0,-2-1 1,-7 11-35,0-1 0,9 3 0,3 10 0</inkml:trace>
  <inkml:trace contextRef="#ctx0" brushRef="#br0" timeOffset="3550">6465 1352 8815,'-10'0'1044,"10"0"0,13 0-546,6 0 0,15 0 0,9-3 0,15-2-298,13-2 0,8-7 0,16 4 0,4-2-353,-49 4 1,-1-1 0,3 0 0,0-1 0,43-12 0,-6 0-1640,-7 0 1,-16 8 1663,-15-1 0,-15 1 0,-5-8 0</inkml:trace>
  <inkml:trace contextRef="#ctx0" brushRef="#br0" timeOffset="3883">6422 1722 8174,'-12'-2'-1641,"7"-3"1643,10-3 1,14-6 0,15 4 0,4 1 482,8-1 1,13-7-1,1 2 1,8-2 20,4 3 1,1 4 0,-10 10 0,-5 0-195,-7 0 0,-15 3 1,-9 4-1,-10 7-48,-10 6 0,-17 11 1,-12 8-1,-12 7-94,-7 5 0,-9 9 0,-4-2 0,-1 3-263,-6-3 1,1 0 0,4-12-1,12-7-59,13-5 0,12-8 140,11-11 0,21-8 0,23-12 0,7-5 46,8-2 1,-2 0 0,9-5-1,2 5-259,3 2 1,2 3 0,1 5-1,-3-3-761,-5-2 0,0-1 986,-15 8 0,6 10 0,-15 2 0</inkml:trace>
  <inkml:trace contextRef="#ctx0" brushRef="#br0" timeOffset="4316">6509 3159 8121,'-3'12'208,"-2"-2"417,-2 0 0,0 2 1,7 10-68,0-1 1,2-1 0,6-3-1,6-3-782,6 3 0,4 0 0,2 0 0,6-5-1297,2-2 0,-8-3 1521,3-7 0,5 0 0,0 0 0</inkml:trace>
  <inkml:trace contextRef="#ctx0" brushRef="#br0" timeOffset="4433">6574 2963 8121,'-14'-14'0,"-1"-1"382,-2-2 0,0 5-1168,3-2 786,4 9 0,10-5 0,0 10 0</inkml:trace>
  <inkml:trace contextRef="#ctx0" brushRef="#br0" timeOffset="4650">7031 3246 8098,'15'0'355,"-1"0"270,3 0 1,-5 0 0,3 0 0,2 3-656,2 4 0,3-5 0,0 6 30,0-6 0,9-2 0,3 0 0</inkml:trace>
  <inkml:trace contextRef="#ctx0" brushRef="#br0" timeOffset="4799">7271 3050 8098,'-36'0'0,"-1"0"0,-1 0 389,-4 0 1,-1 0 0,2 0 0,2 3-384,3 4 1,9-5 0,-2 6 0,5-4-7,2 4 0,10-6 0,2 8 0</inkml:trace>
  <inkml:trace contextRef="#ctx0" brushRef="#br0" timeOffset="4950">7772 2789 8289,'0'22'736,"0"0"0,-3 2 0,-1 2-749,-4 3 0,1 8 0,7-6 13,0 3 0,-10 2 0,-2 8 0</inkml:trace>
  <inkml:trace contextRef="#ctx0" brushRef="#br0" timeOffset="6116">6683 633 8028,'0'22'676,"0"0"0,0 2 0,2 2-317,6 4 1,-6 1-1,8-4 1,-3 4-156,0 3 1,8-5 0,-8 5 0,0-3-265,3-4 1,-8-3-580,6-2 0,-6-12 368,-2-10 1,0-17-1,0-17 1,0-5 58,0-7 0,0-5 1,2 3-1,3-1 176,3 8 0,8 0 0,-1 12 0,4 3 287,3 1 0,0 13 1,0 5-1,-1 9 31,1 13 1,2 2-1,3 19 1,2 5-283,-2 8 0,-3 6 0,-2 11 0</inkml:trace>
  <inkml:trace contextRef="#ctx0" brushRef="#br0" timeOffset="6356">8752 1461 8085,'-22'24'309,"3"2"0,2 6 38,2 2 1,8 4 0,-8 11-1,-2 4-116,-2 3 1,5-8 0,-1 5-1,-2-2-750,-2 0 1,-3 0-1,3-10 1,2-5-847,2-7 1365,1-14 0,-8 4 0,0-7 0</inkml:trace>
  <inkml:trace contextRef="#ctx0" brushRef="#br0" timeOffset="6476">8294 1613 8268,'10'-12'975,"2"-5"-667,10 10 1,0 9-1,-1 13 1,1 6 139,0 9 0,7-4 1,0 10-1,0 1-336,3-3 1,-6 4 0,8-6 0,0 2-700,0 4 0,-5-6 0,5-3 0,-3-5-1935,-4-2 2522,-3 0 0,-2-10 0,0-3 0</inkml:trace>
  <inkml:trace contextRef="#ctx0" brushRef="#br0" timeOffset="6477">8904 1896 9823,'0'22'551,"0"-8"0,0 1 0,3-1-747,4-1 0,-2 6 0,9-7 0,3 3-1857,2-1 2053,-6-9 0,16 14 0,-5-7 0</inkml:trace>
  <inkml:trace contextRef="#ctx0" brushRef="#br0" timeOffset="6583">8969 1678 8030,'-21'-19'266,"1"2"0,3 5 599,3 2 0,7 3-1052,-8 7 187,10 0 0,5 10 0,12 2 0</inkml:trace>
  <inkml:trace contextRef="#ctx0" brushRef="#br0" timeOffset="6733">9470 1961 8080,'22'0'0,"0"0"551,0 0 1,-1-7-1,4 0 1,1 2-514,3 3 1,3 2-1,-6 0 1,3 0-39,-2 0 0,7 0 0,0 0 0</inkml:trace>
  <inkml:trace contextRef="#ctx0" brushRef="#br0" timeOffset="7250">10037 2136 8114,'0'-29'0,"0"0"0,0 0 528,0 7 0,0 0-282,0 0 0,9-7 0,6-2 1,4-3-181,3-5 0,0 5 1,2-2-1,2-3-105,3-2 0,8-2 0,-8 1 0,-3 6-138,-1 7 1,-4 7 131,1 8 1,-10 7-1,-4 16 106,-6 13 0,-2 2 0,-2 13 0,-3 1-37,-3 3 0,-6 1 1,4-4-1,1-1-33,-1 1 1,3-4 0,7 0 0,0 0-153,0 0 0,0-8 0,0 3-38,0-4 0,9-6 0,8-7 157,10-12 0,-1-12 1,8-17-1,0-7 20,0-6 0,0-8 1,2-4-1,-7 1 27,-5 0 1,-2 2 0,-2 10 0,-6 5 289,-7 7 0,-4 4 56,-3 4 1,-7 11 0,-3 10 0,-2 15-157,-5 11 1,5 1-1,0 7 1,2 0-88,5-1 0,3-6 1,2 2-1,2-5-280,5-2 0,-2 0 1,12 0-1,5-3-452,5-5 1,4 3 623,-2-9 0,-5-1 0,8-7 0</inkml:trace>
  <inkml:trace contextRef="#ctx0" brushRef="#br0" timeOffset="8044">8142 1461 8377,'-22'21'144,"-7"8"0,0 5 0,2 5 396,3 7 1,3 12-1,-1 3 1,2 6-244,6 6 1,-3 7 0,10-5 0,4 2-288,8 5 0,17 1 0,17-3 0,9-8-558,10-4 0,12-5 258,3-5 1,-24-26-1,3-1 1,-1-3 0,0-1-1</inkml:trace>
  <inkml:trace contextRef="#ctx0" brushRef="#br0" timeOffset="8137">11191 1265 8282,'21'2'1671,"1"5"-1106,0 8 1,2 9-1,3 10 1,2 12-131,-3 7 1,-9 8 0,-5 11 0,1 10-20,-1 10 1,-10-2 0,-2 4-1,-14-2-709,-13 3 0,0-16 1,-7-1-1,1-18-1491,-1-16 0,7-17 1784,-2-13 0,-5-19 0,0 3 0</inkml:trace>
  <inkml:trace contextRef="#ctx0" brushRef="#br0" timeOffset="9789">11343 829 8086,'0'-22'393,"0"1"1,7-1 0,3 2 0,2 3 142,5 3 1,2 9 0,6-5 0,1 3-147,3 0 1,10 0 0,-5 7 0,2 0-311,0 0 1,-7 0 0,5 2-222,-2 5 1,-6 5-1,-11 10 1,-8 2-46,-4 5 1,-6-4-1,-4 6 1,-10 1-281,-10 4 1,1-2-1,-11 0 1,-1-1 204,-3 1 1,7-9 0,5-1 0,5-7 321,2 0 0,10-5 275,4 2 1,16-9-1,9 2 1,9-7-152,10-7 0,13 5 1,2-8-1,0 3-331,2-1 1,-5 1-1,8 7 1,-3 0 145,-5 0 0,-2 0 0,-2 0 0</inkml:trace>
  <inkml:trace contextRef="#ctx0" brushRef="#br0" timeOffset="9920">3983 1461 8125,'-8'-15'39,"1"1"0,-3 9 238,3-3 0,5 8 0,-5 8 0,4 9 172,3 9 0,7 3 1,3 15-1,2 12 6,5 11 1,10 11 0,4 14 0,-15-42 0,0 1-203,-1 6 1,1 2 0,2 5 0,0 1 0,-2 2 0,-3 1 0,1 1 0,-1 0-227,-1-1 1,0 0 0,-1-2 0,0 1 0,-1-4 0,-1-1 0,-1-4 0,-1-2-31,0 39 0,-4-16 0,-3-18 1,0-8-62,0-9 0,-3-25-150,-4-4 0,4-13 0,-6-9 0,2-8 3,-1-4 1,-1-13 0,4-4-1,-3-7-129,4-8 0,1-5 0,3-12 0,0-4 83,0-8 0,0-17 0,0 43 1,0-1-1,0-5 0,0-1 23,0-2 1,0-2 0,3-5-1,1 0 1,2-3 0,1-2 0,0-5-1,2-2 35,3-8 0,1-2 1,1 5-1,1 0 0,-1-4 1,1 1-1,2 8 0,2 2 171,1 5 0,1 2 0,-3 10 1,0 3-1,0 8 0,1 2 1,17-35 478,-2 22 0,-10 25-205,-9 16 0,-13 10 1,-2 14-508,-12 6 261,2 4 0,-19 9 0,5 1 0</inkml:trace>
  <inkml:trace contextRef="#ctx0" brushRef="#br0" timeOffset="11453">4636 677 8187,'-22'-3'-528,"0"-4"0,1 5 0,1-8 966,6 0 1,-6 8 338,6-5 0,-5 4-128,-3 3-709,10 0 0,2 3 78,10 4 0,0 5 1,2 7-106,6-4 1,4-6-1,12-9 1,5 0 147,7 0 0,8 0 0,4 0 0,5 0 10,3 0 0,2 0 1,7 0-1,3 0-40,5 0 0,2 0 0,7 0 0,-2 0-52,2 0 1,3 0 0,0-2-1,-3-5-13,-2-8 0,0 3 1,7-2-1,2-3 71,6-3 1,-46 10 0,1-1 0,4 0 0,1 0 0,-1 0 0,1 0-14,-1 0 1,0 0 0,7 0 0,2 0 0,3 0 0,1 1 0,5-1 0,1 0 16,0 0 1,2 0 0,3 3 0,1 2 0,5-2 0,1 1 0,5-1 0,2-1-152,5 0 0,2-1 1,-2-2-1,2 0 0,-31 3 1,1 0-1,-1 0 1,1-1-1,-1 1 0,1-1 73,1 1 0,0 0 0,1 0 0,4-1 0,1-1 0,0 1 0,2-1 0,0 1 0,1-1 0,0 1 0,1-1 0,0 1 72,-1-1 1,0 1 0,0 0-1,0-1 1,-1 2 0,0-1-1,2 3 1,1-1 0,0 2 0,1-1-1,0 0 1,1 1-76,1 1 0,2 1 0,-2-1 0,-3-1 0,0 0 0,-1 1 0,0 1 0,0 1 0,-1 0 0,1 0 0,-1 0 0,0 0 73,0-1 0,0 1 0,0 0 0,-1 0 1,0 0-1,0 2 0,1 0 0,-1 1 1,0 1-1,0-1 0,1 0 0,-1 0-30,-2 0 0,0 0 1,-1 0-1,-1 0 0,-1 0 1,0 0-1,-1 0 0,-1 0 1,-1 0-1,1 0 0,-1 0 1,0 0-67,1 0 0,0 0 0,0 0 0,28 0 0,-2 0 1,-3 0-1,-2 0 0,-5 0 0,-2 0 32,-5-1 0,0 2 0,-6 3 0,-1 1 0,-2 1 1,-2 0-1,-1 1 0,-2 1-430,-5-1 0,-1 0 1,-8-1-1,0 1 1,39 9 460,-8-1 0,-3-5 0,-15 7 0,-9 0 0,-8-3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4:14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1503 610 8506,'-22'0'-402,"0"0"0,8-7 1,-1-1 274,-2 3 0,5 3 1,-2 2-1,-1 2 87,3 6 0,-7-3 1,4 9-1,-6 3 93,-8 2 0,4 3 1,-4 0-1,3 0 17,-3-1 1,-3 4-1,-6 1 1,1 6 88,-1 2 1,-4-5 0,-1 7 0,-1 3-53,1 2 1,-1-5 0,1 0 0,-1 3-13,0 2 0,1 0 0,-1-2 1,1-3-29,-1 3 0,8 2 0,0 3 0,-1-3-50,4-5 1,-6 5-1,10-4 1,2 4-8,3 2 0,2 1 0,0 2 0,1 2-15,-1 3 0,0 0 0,3-8 0,2 1 32,2 0 0,3-1 0,-5 1 1,5-1 45,2 1 1,1-1-1,4 1 1,-2-1 3,2 1 0,2-1 0,3 1 1,0 2-3,0 5 1,0-5-1,0 7 1,0 0-1,0 5 1,0-2-1,0 0 1,0-3-23,0-5 1,0 5-1,0 1 1,0-1-22,0 0 0,0-2 0,3-7 1,2-1-58,2 1 1,7-1 0,-6 1 0,-1-1 14,3 1 0,-6-1 0,9 1 0,-1 0-11,0-1 0,-7 8 0,4 0 0,-1-3 31,-1-2 0,10-10 0,-5-2 0,2 0 68,1 0 0,-1-5 1,8 5-1,0-3-33,0-4 0,2-3 1,3-2-1,4 0-25,3-1 1,-7 1 0,4-2 0,0-3-26,6-3 1,-3 1 0,2 4 0,3-2 29,2-3 1,2-6 0,1 6 0,-1 1-22,1-3 0,-1 5 0,1-8 1,-3 1 4,-5 0 1,6 4 0,-6-4 0,5 0-10,3-1 1,-1 6 0,1-8 0,-1 0 26,1 3 1,-1-8 0,1 6 0,-1-3 33,1 2 1,0-5 0,-1 8 0,1-3-31,-1 0 1,-2 3-1,-2-5 1,-3 5-14,3 2 1,0-7-1,-1 4 1,-4-2-28,-2 1 0,7 6 0,-6-4 0,1 0 15,-5-1 1,3 1 0,-1-5-1,1 5 7,-1 2 1,1-8 0,-6 6 0,3-3-15,-2 1 1,-1 6-1,1-4 1,2 0 9,-2-1 1,-1 6 0,1-6 0,2 1 7,-2 0 0,-3 4 0,0-6 0,3-1 3,2 2 1,2-4 0,-4 7 0,2-2-4,-3-5 0,1 5 0,0-1 0,2 1-19,-3 0 1,6 4 0,-3-7 0,0 1 1,2 1 1,-4-4 0,7 7 0,-3 0-7,-4 0 0,4-7 0,1 5 0,2-3-3,4 1 1,-4 1 0,2-4-1,1 2 23,-3-2 0,7-2 0,-5-1 0,5 3 42,3 2 0,-1 0 1,1-7-1,-1 0-35,1 0 1,0 0 0,-1 0-1,3 0 35,5 0 1,-5-2 0,7-3-1,-2-2 0,0 2 1,-1 0 0,-4 0 0,5-2-41,7 2 0,-4 3 0,-4-1 0,-1-1-45,2-4 0,-5 1 0,4 7 1,-1 0 7,2 0 1,-5-2-1,4-3 1,-1-3-8,2 4 1,-5-1 0,4 0 0,-4-5 71,-2-2 1,-1 5 0,1-5-1,0 2 56,-1 5 1,1-4-1,-1 1 1,1 1-58,-1-3 1,1 8 0,-1-8-1,1 3-33,0 0 0,-1-3 0,1 5 0,-3-2-28,-5 2 0,5-4 1,-5-1-1,3 0-7,-3 0 1,3-4-1,-7 4 1,-1 1 70,1-1 1,6-5 0,-4 6 0,0-1-22,-5 0 1,3 3 0,-3 5 0,0-3-14,2-2 0,-4-8 0,7 8 0,-1 0-6,1-3 1,-5 5 0,8-7 0,-1 2-42,-2 5 0,4-4 1,-8-1-1,-1 0-20,2 1 0,-4-6 1,7 6-1,-3-1 77,-4 0 1,-1-4-1,1 4 1,2 0 41,-3 1 1,1-6-1,0 5 1,4 1-48,3-1 0,-7-4 1,4 4-1,-2 0-48,0 1 1,7-6 0,-4 5-1,-1 1 10,1-1 0,-1 0 1,-4 5-1,4-4 5,3-3 1,-5 7 0,5-5 0,-2 3 18,-6 0 0,6-8 0,-1 8 0,1 0 81,-1-3 0,0 5 1,-4-7-1,5 0-5,1 0 0,-6 7 0,4-5 1,-1 3-61,-1 0 0,2-3 0,-4 5 0,2-2-21,-3 2 1,1-5 0,0 3 0,4 0 3,3-3 1,-8 5-1,3-7 1,-2 0 38,2 0 0,-2 5 0,7-8 0,-3 1-12,-4 2 1,-3-8-1,0 8 1,3-2-22,2-1 1,0 1-1,-7-8 1,-1 0 100,1 0 0,7 3 0,0 2 0,-2 3-33,-3-3 1,-2-3 0,0-1 0,-1-1-45,1 0 1,-3 7 0,-2 1 0,-2-3-87,2-2 0,2-3 0,3 0 0,0 0 48,0 1 0,-1-1 0,4 0 0,1-2 30,3-5 1,3 5-1,-6-8 1,6 3 18,2 0 0,-5-2 0,7 4 0,0-2-49,-2 2 0,7 1 1,-5-1-1,6-2-43,1 2 1,-7 3 0,-2 0-1,-2-3 33,-6-2 0,1 0 0,0 5 1,2-2 97,-3-4 1,-2-1 0,-2 4-1,0-4 21,0-3 0,0 0 1,2-4-1,2 4 17,3 2 1,3-7 0,-5 6 0,2-4-47,-3 1 0,1 9 0,-1-4 0,3 2-98,-2 0 0,-5-7 1,-5 7-1,-3 2-32,3 3 0,3-5 0,-1 0 0,-2 2 28,-3 3 1,-6-5 0,6-3 0,3 1 90,2-1 1,-4-4 0,-1 5-1,1-3 51,-3-5 0,7-2 0,-4 0 1,2 2-67,-3 3 1,3 2-1,-7-5 1,0 3-61,-1-3 1,6 1 0,-8-1 0,0 5 5,3 2 1,-7-6-1,6 4 1,-2 0-5,1 5 1,-1-2 0,-5 1 0,3 1-57,3-2 1,-1 7 0,-7-5 0,2 2 37,5-2 0,-4 2 0,4-6 0,-2 1 9,2 6 1,-4-1 0,4 0 0,-2-2-24,2 3 1,-5-1-1,8 0 1,-3-2-27,1 3 0,-1-1 1,-7 1-1,0-3 40,0 2 0,0 3 0,0 2 0,0 0 24,0 0 1,0-7 0,0 0-17,0 3 1,0 1-1,0 4 1,0-1-1,0 0 0,-3 0 0,-1 1 0,-4-1-11,4 0 1,-6 8-1,0-1 1,0-2-28,1-2 0,-6 4 0,6 1 0,-3-3-53,-5-3 0,4 6 1,-1-1-1,-3 1 29,-2 2 1,-3-8-1,0 8 1,0 0 9,1 5 0,-4-5 0,-1 0 0,-6 0 20,-2 4 0,5-1 0,-7-1 0,-3 0 16,-2 1 0,0-1 0,2 5 0,3-2 29,-3 2 1,-2-5 0,-2 3 0,-1 2 8,1 3 1,-1-1 0,0-1-1,-1-4-45,-6 4 0,5 1 1,-5 3-1,5 0-13,2 0 1,-2 0-1,-2 0 1,-5 3 16,-3 4 0,8-5 1,-5 5-1,-1-4-12,-4-3 0,5 2 0,0 3 0,2 2 68,0-2 1,-2-2 0,7-3-1,0 0 16,5 0 0,2 0 1,-4 0-1,-1-3 3,0-4 1,3 5-1,3-6 1,1 6-8,-1 2 0,-4 0 0,1 0 1,3 0-74,1 0 1,8 0 0,-7 0-1,0 0-25,2 0 1,-5-3 0,8-1 0,-1-4 27,1 4 0,-8 1 0,5 3 0,-2 0 65,0 0 1,2 0 0,-5 0 0,3 0 7,-3 0 0,-2 0 0,-3 0 1,1 3-90,-1 4 1,1-5 0,-1 8-1,1-3 13,-1 0 0,0 3 0,1-5 0,-3 2 28,-5-2 0,5 5 0,-5-3 1,3 0-6,-3 3 1,3-5 0,-8 7-1,3 0 31,4 0 0,1-7 0,0 5 1,-6-3-11,-1 0 1,-1 8 0,-4-8 0,4 0-17,3 3 1,-8-5 0,6 7-1,-3-3 5,-1-4 0,9 5 0,-6-3 0,0-2 15,1-3 0,6 6 0,-2-1 1,6 0-10,1 3 0,-2-8 1,-2 6-1,-3-6-94,2-2 1,1 7-1,0 0 1,-6-2 24,-1-2 0,6 4 0,-1 0 0,4-2 60,2-2 1,-7-3 0,0 0 0,3 0 17,2 0 1,2 0-1,1 0 1,-1 0 31,1 0 1,-1 7-1,1 0 1,-1-2-51,1-3 1,-1-2 0,0 0 0,1 3-44,-1 4 1,1-5 0,-1 6 0,1-6 35,-1-2 0,1 0 1,1 2-1,4 3 10,1 3 1,4-1 0,-6-7 0,3 2 14,-3 6 1,5-6 0,0 5 0,0-4 9,0-3 0,5 0 0,-5 0 0,1 0-7,-1 0 0,5 0 1,-5 0-1,0 0 0,0 0 1,7 7 0,-4 0-1,2-2 0,0-3 0,-7-2 0,7 0 0,0 0-6,-3 0 0,8 0 1,-8 0-1,3 0-1,0 0 0,-2 0 0,4 0 0,-2 0-2,3 0 1,-6 0 0,1 0-1,-1 3 0,1 4 0,-5-5 1,4 6-1,-2-6 8,-4-2 1,4 0 0,0 0 0,0 0 19,0 0 1,0 7-1,-5 1 1,3-3-1,-3-3 0,6 0 1,-4 3-1,-1 2 34,-4-2 1,-1 0 0,-1 0 0,1 2 62,-1-2 0,-7 0 0,1 0 0,1 2 33,3-2 0,-5-3 1,-2-2-1,-2 3 33,-6 4 1,8-5 0,0 6 0,2-6-127,0-2 0,-7 0 0,7 0 0,3 0-95,2 0 1,2 0-1,1 2 1,-1 3-208,0 3 1,3-1-1,5-5 1,5 3-155,-1 2 0,8 3 0,-5-5 0,5 2-1470,2-2 1863,0 7 0,0 0 0,1 10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4:20.7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328 697 7084,'-13'0'194,"4"2"1,6 3-137,-4 3 1,5 9-37,-6-3 1,4 3 0,-1 0 0,-3-3-25,4 3 0,1 3 0,1 2 0,-3-1-11,-2 1 1,-1 0 0,8 2 0,-2 3 29,-5 2 0,4 2 0,-4-2 0,5 5 12,2 0 0,-8 5 0,1-8 0,2 3 3,3 5 0,2-5 1,0 2-1,0 0-22,0-2 0,0 7 0,0-7 0,0 0 22,0-5 0,-7 2 0,-1 1 0,3-1 11,3 1 0,2 4 0,0-7 0,-2-2-20,-6-3 0,6 5 1,-5 0-1,4-2-24,3-3 1,0 5 0,0 0-1,0 0 13,0 2 1,0-6-1,-2 6 1,-3-2-8,-2 0 1,0 3-1,7-3 1,0 4 12,0 1 0,-3 5 1,-2-8-1,-2 1 6,2-1 1,3 6-1,2-6 1,0 1 5,0-1 0,0 0 0,0-4 0,0 2 44,0-2 0,-8 4 0,1 1 1,2-1-22,3 1 1,-5 4 0,-1-5-1,4 1-27,1-1 1,3 1-1,0-6 1,-2 3-12,-5-2 0,4 0 0,-4-1 0,4 3-3,3-2 0,0-1 0,0 1 0,0 5-7,0 1 0,0-4 0,0 8 0,0-1 13,0-2 1,-2 5 0,-3-10-1,-2 0 34,2 2 1,3-7-1,2 5 1,0-4 0,0-4 1,0 1 0,0 0 0,0 0 2,0-1 0,0 1 1,0 0-1,0 0-30,0 0 1,0-1 0,0 1 0,0 0-5,0 0 0,0 2 0,0 2 0,0 4 46,0-4 1,0-2-1,0-2 1,0 0-32,0 0 0,0-1 1,0 1-1,0 0 18,0 0 0,0 7 0,0 0-46,0-3 0,-3-1 1,-2-4 45,-2 1 0,0 0 1,7 0-30,0 0 0,0-1 0,0 1 36,0 0 1,0-8 0,2 1-50,6 2 0,-6 2 1,5 3-20,-4 0 0,-1 0 0,3-1 11,2 1 1,3 0 0,-5 0 9,2-1 1,0-6 0,-4-1-3,4 3 0,-2 3-22,9 1 0,-7-1 0,6-3-15,-4-3 0,1-6 3,-3 6 0,-4-7 0,6 5 8,1-2 1,-8 0 0,8-5-23,0 2 1,2 7 0,7-4 23,-4 2 0,4-7 0,-4 5-28,4-1 0,3-6 0,0 4 0,-1-2 9,1 2 0,-7-4 0,-1 6 1,3-1 37,2-1 1,3 0 0,0-5 0,0 3 24,0 3 1,-1 6 0,1-7-1,0 1-13,0 1 0,-1-6 0,1 4 1,0-5 13,0-2 1,7 3-1,0 2 1,-3 2-35,-1-2 1,4-3 0,2-2 0,1 0-51,-1 0 0,5 0 0,-4 3 0,-1 1-31,1 4 0,4-1 1,-5-7-1,1 0 45,-1 0 0,6 0 0,-6 0 0,1 0 20,-1 0 1,5 0-1,-7 0 1,-2 0 24,-3 0 0,5 7 1,3 0-1,-1-2-3,1-2 0,-1-3 0,-4 0 0,4 0-5,3 0 1,-5 0-1,5 0 1,0 0 0,0 0 1,2-3 0,7-2-1,-1-2 1,-6 2 1,5 3 0,-5 2-1,8 0 31,7 0 1,-8 0 0,3 0-1,-7 0-24,0 0 1,2 0 0,2 0 0,-2 0 39,-4 0 0,1-7 0,-6-1 0,2 4-21,4 1 1,-4-4 0,0 0 0,0 2-26,0 2 1,2-4 0,8 0-1,-1 0-30,1-3 1,-1 7 0,1-6 0,0 2 8,-1-1 0,1 1 0,-3 7 0,-2 0 18,-3 0 1,3-7 0,9 0 0,3 2 10,-3 2 0,-2 3 1,-2-2-1,-1-3 67,1-2 0,2-1 1,2 8-1,3-2-60,-3-5 1,6 4-1,-4-4 1,1 5-2,2 2 0,-7 0 0,8 0 1,-4-3-9,1-4 1,7 5 0,-7-6 0,-2 6-16,-4 2 1,1 0 0,3 0-1,4 0 20,3 0 1,-5 0-1,7 0 1,2 0-14,3 0 1,2 0-1,1 0 1,1 0-11,6 0 1,-5 0 0,4 0 0,-4 0 121,-3 0 0,1 0 0,-1 0 0,0 0-22,1 0 0,-1 2 0,0 3 0,1 5-44,-1 2 0,-7-5 0,0 8 1,3-1-33,2-2 1,-5 8-1,-3-8 1,-1 2 61,-6 1 1,-2-8 0,-3 5 0,1-2 45,0-5 1,-1 4 0,3 1 0,2 0-45,3-1 0,0 6 0,-5-5 0,2-1-59,3 1 1,10 4 0,-6-4 0,3 0-91,1 0 0,-11-3 1,5-5-1,-2 3 70,0 2 1,0 1 0,-8-8 0,1 0-6,-1 0 0,8 0 0,0 0 0,0 0-148,2 0 1,-5-8 0,10-1 0,0-1-22,-2 0 0,5-4 1,-8 4-1,0 0 19,0 1 1,5-6 0,-7 6 0,-2-4 62,-3-4 0,-3 8 0,1-1 0,-1 0 240,1-4 0,-8-3 1,0 0-1,3 3 93,2-3 0,3-3 0,-1-2 0,1 1-6,-1-1 1,1 0 0,0-2-1,-1-3-55,1-2 0,-3 0 1,-3 5-1,-4-3-13,-2-2 0,7-2 0,-6 4 1,4-2-134,-1 3 1,-7-6 0,7 3 0,1 0-37,-4-2 0,6 7 0,-7-6 0,-1 6 24,1 3 1,4-9-1,-5 1 1,1 0 11,-1-2 1,1 4 0,-6-9-1,6-3 179,2-2 1,-8-2 0,3 2 0,-2 2 31,2 3 1,-5-1 0,5-4 0,-2 2-76,2 3 0,-5 9 0,5-4 0,-5 2-82,-2 0 1,-7-10-1,-1 3 1,3-5 63,2-3 1,3 1 0,-3-1-1,-2 1 44,-2-1 1,-1-7-1,11 0 1,1 1-245,3-4 1,0 8 0,-7-4 0,0 1-134,0-2 0,-1 5 1,-1-4-1,-6 1 21,-6-2 0,-4 5 0,1-7 0,2 2 101,-2 1 0,-2-9 0,-3 9 0,-3 1 117,-4 3 1,2-2 0,-7 2 0,0 5-75,0 0 1,5 2-1,-8-2 1,1 2-146,2 0 1,-8-7 0,6 13 0,-6-4-18,-1 1 0,-1 0 0,0-8 1,-2 1-44,-5-1 1,5 0-1,-5-2 1,2-2 138,-2-3 0,5 0 0,-5 8 0,4-1 30,4 1 1,-8-1 0,0 3 0,0 2-86,-3 3 1,8 0 0,-8-8-1,3 3 27,0 5 0,-7-5 0,5 7 1,-1-2 69,1-1 0,-6 8 0,8-5 1,3 3 43,2 4 1,-1-4-1,-1 2 1,-3 0-49,2-3 1,3 8 0,2-5-1,-2 2 58,-5-2 1,2 5 0,-7-7 0,3 2-29,4 0 1,-4-3 0,-1 6 0,1-3 58,0 2 0,-6 3 0,8 2 0,0 0-85,-2 0 0,-1 1 1,-6-1-1,1 3-13,-1 4 0,-4 3 0,-1 5 1,-1-5-38,1-1 0,-1 1 0,1 8 1,-3-4 18,-5 3 1,-5 1 0,-7-1 0,3-3-29,2 4 0,0 1 1,-10 3-1,-2 0 92,-3 0 0,1 0 0,6 0 0,1 0-12,0 0 0,-8 0 1,0 0-1,3 0 2,3 0 0,1 0 0,-2 0 0,-2 3 28,-2 4 1,-1-5 0,5 6 0,-2-4-49,-2 4 0,-8-6 1,7 5-1,3-4-60,2-3 1,0 0 0,-2 0 0,-2 0 43,2 0 1,-5 0-1,2 0 1,3 0 18,2 0 1,-5 0 0,1 0 0,2 0 81,2 0 0,5 7 0,0 0 0,3-2-70,-1-2 1,-4-1 0,12 3 0,-3 2-94,-5-2 1,-9 0 0,-2 0 0,-1 2 22,-2-2 0,5 4 0,-12 1 1,-5 0-60,-5-1 0,5 8 1,9-5-1,1 3 122,-1-1 0,8-6 0,0 4 0,9-2 45,11-6 1,1-1 0,1-3 0,-3 0-22,3 0 1,-6 0-1,4 2 1,-1 3 1,-2 2 1,4 8 0,-9-8 0,-2-2-104,-3-3 1,-3 8-1,1 5 1,0 4 1,-1 3 0,3-8 0,3 1 0,4-1 66,3-2 0,-5 8 0,7-8 0,3 2-38,2 1 0,2-8 0,1 8 0,-1-1 66,1-2 0,-1 0 0,0-7 1,1 2 60,-1-2 1,-2 0 0,-2 0-1,-5 5-100,-3 2 0,5-5 0,-7 5 0,0-2 39,3-5 1,1 4-1,11-2 1,2 1-5,4 1 0,-4-6 1,7 4-1,0-4 7,5-3 0,5 2 0,2 3 0,1 2 25,-1-2 0,0-3 0,0-2-9,1 0 1,-8 0 0,-1 0 0,4 0 21,2 0 0,2 0 1,-2 0-1,-3 0-28,-2 0 1,0 0 0,5 0-1,-3 0-27,-2 0 1,0 0-1,5 3 1,-3 2 27,-2 2 1,-2 0 0,4-7-1,-4 0-7,-3 0 0,0 0 0,-5 2 1,3 3 50,-3 3 0,-2-1 0,-2-7 0,-1 0-14,0 0 1,1 7 0,-1 3 0,-2-1 80,-4 1 1,11 0-1,-5-5 1,6 2 20,4-2 0,-5 4 1,10-1-100,2-3 1,10-13-375,3-6 0,9-6 0,-2-1-193,4-1 0,3 7 529,0 1 0,0-1 0,0-6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4:41.06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175 545 18816,'-29'-22'-766,"0"0"0,0 3 1,10 2-1,2 5 140,2 2 0,8-4 0,-5 4 301,2-2-545,3 7 618,7-5 1,2 10 0,5 0 297,8 0 0,4 0 0,3 0 0,2 0 2,5 0 0,8-7 1,11-3-1,8 1-128,7-1 0,7-5 1,22 6-1,-42 3 1,1 0 96,6-2 0,2-1 1,9-1-1,2 0 1,7 0-1,1-1 0,7-1 1,2-1-109,5-1 1,2-1 0,-27 7-1,0 0 1,0 0 0,1-1-1,0-1 1,-1 0 0,0 2-1,0 0 1,0 0 88,33-4 1,-1 2 0,0 2 0,0 2 0,-31 1 0,1 1 0,0 1 0,1-2 0,1 1 0,1 0 12,-1 0 0,1 0 1,0 0-1,2 2 0,1 0 1,-1-1-1,-4-1 1,0 0-1,0 0 0,2 0 1,-1 1-1,1 0 4,1 2 0,0-1 0,-1 0 0,2 0 1,-1-2-1,0 1 0,-1 0 0,-1 1 0,-1 0 1,-2 0-1,-1 0 0,-1 1-64,32-1 1,0 1 0,-1 1 0,0 0 0,1 0 0,0 0 0,-1 0 0,-1 0-19,-1 0 1,-1 0 0,-2 1-1,0 1 1,-6 0 0,0 1 0,-2 1-1,-1 1-97,-3 1 1,-1 0 0,1-2 0,-2 0 0,-6 2 0,-2 2 0,-9 0-1,-3 1-647,36 10 1,-9 3 810,-12 0 0,-3 5 0,-12-6 0,-5-4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4:47.0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458 850 13983,'-27'-14'-1397,"1"-1"1108,-1-2 1,8 5-1,-10 0 306,5 2 1,9 3 0,1 7 69,-3 0 1,5 2-1,-3 6 1,-2 4-169,-2 0 1,-3 7 0,0-7 115,0 0 0,1 5 0,-1-7 222,0 2 1,8-7 270,-1 2 646,1-4-694,1-3-680,4 0 0,28-3 0,8-2 133,4-2 1,20-7 0,0 4 0,12-2 16,9-5 0,15-5 1,-35 8-1,0-1 1,5-2-1,0 0 36,4 0 0,2 0 1,6-3-1,2-1 1,4 3-1,2 0 1,6-2-1,1-1-86,5-1 1,1 0 0,3-2 0,1 0-1,-29 8 1,0 1 0,1 0 0,0 1-1,0 0 1,0 1 109,1-1 1,1 0-1,0 1 1,4 1-1,0 1 1,2 0-1,4-1 1,1-1-1,1 1 1,3 0-1,0 0 1,0 0-152,4 1 0,0 0 0,1-1 1,1-1-1,1 0 0,-1 0 0,1 3 1,-1 1-1,1-1 0,1 1 0,1 0 1,1 1 141,0 0 0,0 0 0,1 0 1,2-1-1,0 0 0,0 0 1,-1 1-1,-1-1 0,0 2 1,-2 0-1,-1 1 0,0-1 40,-2 1 0,0-1 1,-1 1-1,-1 2 0,0 1 1,0 0-1,1 1 0,0-1 1,0 1-1,-1 1 0,-1 0 1,0 1-132,-3 0 0,-1 0 1,0 0-1,-1 0 0,0 0 1,-1 0-1,-9 0 1,-1 0-1,-1 0 0,2 0 1,-1 0-1,0 0 130,-2 0 0,0 0 0,-1 0 0,33 1 0,-2 0 0,-9 1 0,-3 1 0,-5 1 0,0 2-14,-6 0 1,0 0-1,-5-4 1,0 1-1,-4 1 1,-1 1-1,-2-1 1,0 0-28,-5-1 0,0 1 0,-5 3 0,-2 0 0,29 1 0,-8-1 0,-4 3 0,-12-6 1,-6 8-1,-6 1 1,-8-1 0,-2 0 0,-5 2 0,5-4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4.6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0 8367,'-10'15'-21,"-2"-1"17,0 3 1,2 3-1,10 1 1,0 3 473,0 5 0,0 5 0,0 9 0,0 1 637,0-1 0,3 8 0,1 2 0,4 0-766,-4 0 1,1 5-1,0-8 1,5-4 371,2-7-713,-7 2 0,14-17 0,-7 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4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 1 8325,'-9'0'0,"9"0"0,12 0 0,9 0 0,6 0 0,4 0 0,3 0 0,0 0 0,4 2 0,-2 3 0,3 2 0,-5 0 0,-1-7 0,-1 0 0,6 0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5.3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432 152 8217,'0'-22'0,"0"1"0,0-1 0,0 0 0,0 8 0,0-1 0,-3 1 961,-4 2 0,2 2 1,-9 10-538,-3 0 1,5 12-1,-3 7 1,-1 10-169,-4 5 0,1 2 0,2 8 0,3 2 7,-3 4 1,0 3 0,2 7 0,6-2-120,-1 3 1,8 4-1,-5 5 1,7 2-295,7-2 0,7-15 1,13-11-1,4-15 3,3-12 1,2-8 0,7-14 0,1-9-174,-1-15 0,1-12 0,-1-10 0,-2-7-337,-5-4 0,-5-1 1,-9 3-1,-3 4 1508,-4 3 1,2-2-1,-10 9 1,-7 8-252,-12 4 0,-5-2 1,-19 7-1,-5 2-317,-7 3 1,-8 12-1,-11 5 1,-1 4-148,3 3 0,-10 3 1,18 4-1,6 7-630,10 6 0,10 11 0,9 3 1,0 2-412,1 0 0,8-2 1,6 4-1,7-4 944,7-2 1,8-3-1,16-10 1,10-2 577,7-3 0,22-9 1,5 2-1,12-7-540,7-7 0,-41 2 1,0-2-1,1-4 1,1-2-1,4 0 0,2-1-377,3 0 0,0-1 0,3-3 1,1 0-1,-3 2 0,0 1 0,-4-1 1,-1 0 45,-3 1 1,-1-1 0,-2-3-1,0 0 1,1 2 0,-1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7.6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8968,'22'0'0,"0"0"1284,-1 0 1,1 0-1,2 0 1,3 0-576,2 0 0,7 7-709,-7 1 0,9-1 0,-4-7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7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500 22 8496,'-22'-10'741,"0"8"0,1-5 0,-1 4-442,0 3 0,-9 0 1,-5 0-1,-5 0-7,-3 0 1,1 0 0,-1 0-293,1 0 0,-10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50.3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456 196 8226,'-19'-36'0,"2"2"0,3 3-188,-3 4 0,-2 3 1,-3 5-1,0 4-179,1 8 1,-8 5-1,0 2 1,0 2 366,-3 5 0,8 15 0,-5 17 0,5 9 0,3 10 0,-1 7 0,3 7 0,2 8 5,2 4 0,10 5 1,-2 5-1,6-43 1,0 0 659,1 2 1,0 0 0,0 0-1,0 0 1,1-1 0,0-1 0,6 48 440,8-2 0,4-6 0,3-11 0,2-10-805,5-10 0,-3-16 1,8-16-1,0-3 88,0-4 1,-5-9-390,7-4 0,0-6 0,7-2 0</inkml:trace>
  <inkml:trace contextRef="#ctx0" brushRef="#br0" timeOffset="520">847 608 8155,'0'22'0,"0"-7"0,0-1 0,0 3 0,2 2 0,3 3 0,2 0 242,-2-1 1,-2 1 0,-1 2-1,3 5 381,2 7 0,0-2 1,-4 0-1,2-3-283,2-4 1,0 4 0,-7-2-341,0-3 0,10-2 0,2-2 0</inkml:trace>
  <inkml:trace contextRef="#ctx0" brushRef="#br0" timeOffset="750">1021 825 8155,'21'-12'0,"1"5"123,0 5 0,2 2 0,2 0 0,3 0 750,-2 0 0,4 0 0,-2 0 0,-2 0-529,-3 0 0,-3 0 0,1 0 0,0 0 95,-1 0 0,1 0-439,0 0 0,0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9.7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584 413 8143,'-7'-22'0,"0"1"0,-10 9 0,2 5 0,-4 4 0,0 6 0,2 4 0,2 7 0,1 8 0,-8 7 0,0 7 0,1 5 0,1 2 0,4 3 0,3 2 388,4 3 1,2 9 0,7-2 0,0 5 581,0 2 1,0 5-1,2-3 1,5-6-706,8-6 1,11-9 0,3-17 0,0-15-8,2-9 0,-6-5 1,3-5-1,-3-7-1071,-4-9 0,1-16 0,0 1 0,-3-5 515,-5-2 1,3-1-1,-9 1 1,-4 0 510,-1-1 0,-6 3 0,-6 5 0,-11 7 184,-6 5 0,-20 2 1,0 1-1,-9-1-904,-13 0 1,10 8-1,-7 2 1,5 2-773,5 5 1,4 3 0,15 4 0,7 3 1278,5 2 0,12 10 0,5-2 0,7 4 0,7 3 0,12-10 0,12-3 0,3-1 463,5-1 1,4 2-1,5-4 1,3 3-69,-3-4 1,5-1 0,0-3 0,0-3 38,0-4 0,0 2 1,-4-7-1,-1 0-229,-7 0 0,2 5 0,-11-8 1,-4 1-206,-6 2 0,-5-17 0,5 5 0</inkml:trace>
  <inkml:trace contextRef="#ctx0" brushRef="#br0" timeOffset="200">996 1 8143,'0'22'0,"0"-1"0,0 3 0,0 5 0,0 8 237,0 4 1,0 2-1,0 0 1,0 1 542,0-1 1,0 0-1,0 1-780,0-1 0,10-9 0,2-3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52.7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565 747 8396,'-10'-19'0,"-5"5"0,-4 6 0,-3 16 69,1 6 0,-1 5 1,0 6-1,1 3 440,-1 9 1,0 4-1,3 4 1,2 6-250,3 7 0,2 12 1,-5 5-1,5 2-67,2 5 1,3 2 0,7-2-1,2-10-16,5-14 1,8-19 0,11-13-1,3-9-86,-2-10 0,-1-7 0,1-9 0,2-11-271,-3-6 1,-2-13 0,-2 3 0,-3-7-484,-4-8 1,2 5 0,-10-4 0,-2 2 895,-3-3 0,-2 5 0,0-5 0,0 6-42,0 1 0,-12 1 0,-7 2 0,-10 2-429,-5 3 0,-2 2 1,-5-4-1,3 4-183,1 3 0,4 11 1,-6 13-1,5 5 238,3 2 1,-5 17 0,7 7 0,2 7 659,3 8 0,3 4 0,-1 5 1,3 3-201,4-3 0,5-4 0,13-6 1,4-4-77,8-3 0,13-4 0,9-13 1,4-7-209,2-4 0,8-3 1,2 0-1,2-3-436,5-4 0,1 2 1,-1-9-1,-5-3 524,-2-2 0,0-3 1,-4 3-82,1 4 0,1-14 0,-8 5 0</inkml:trace>
  <inkml:trace contextRef="#ctx0" brushRef="#br0" timeOffset="350">999 205 8371,'0'31'700,"0"-4"0,0 7 0,0-1-417,0 1 0,0 2 0,0 8 1,0 1-36,0 6 0,7-12 1,0 2-1,-2-8 346,-3-6-594,8-3 0,2-2 0,10-1 0</inkml:trace>
  <inkml:trace contextRef="#ctx0" brushRef="#br0" timeOffset="550">1150 574 8138,'15'-12'0,"-1"2"0,3 0 0,2 8 0,3-5 0,0 4 626,0 3 0,-1-2 0,1-3 0,0-2 79,-1 2 0,1 3 1,0 2-1,-1 0-41,1 0-664,-10 0 0,8 9 0,-8 3 0</inkml:trace>
  <inkml:trace contextRef="#ctx0" brushRef="#br0" timeOffset="1083">651 162 8205,'22'43'0,"-7"0"0,-1 1 0,3-1 0,2 1 0,10 11 0,2 8 0,1 9 0,-1 5 0,-2 5 0,-10 10 0,-4 7 0,-11-47 0,-1 2 0,-2 1 0,-2 1 0,-2 6 0,-1 1 0,-3-3 0,-1 0 65,-1 0 0,-1-1 1,-1-1-1,0-1 1,1-3-1,-1-2 1,0-2-1,0-1 846,-11 38 1,1-12 0,1-20-1,6-9-911,7-7 0,-5-23 0,-1 4 0</inkml:trace>
  <inkml:trace contextRef="#ctx0" brushRef="#br0" timeOffset="1950">1801 53 8113,'0'-14'0,"0"-1"0,0 8 302,0-8 1,0 13-1,0 2 1,0 15 123,0 11 1,0 1 0,0 9 0,0 2-174,0 3 0,0 3 0,0-1 0,0 0 104,0 1 0,-2 2-357,-5 4 0,4 6 0,-6 9 0</inkml:trace>
  <inkml:trace contextRef="#ctx0" brushRef="#br0" timeOffset="2400">1801 1377 8098,'-14'0'0,"-1"0"0,11 2 432,-4 5 1,8-4-1,8 4 1,8-5 97,11-2 1,0 0 0,9 0 0,5 0-270,7 0 0,-2 0 0,4 0 1,-4-2 20,-2-5 0,-1 4 1,0-6-283,1-1 0,-1-2 0,0-10 0</inkml:trace>
  <inkml:trace contextRef="#ctx0" brushRef="#br0" timeOffset="2599">2344 1181 8098,'-22'0'0,"0"0"0,1 0 0,-1 0 0,0 0 0,-7 0 0,-2 3 0,-3 2 0,-4 2 0,-3 0 0,-3-7 0,1 0 319,0 0 0,-1 0 0,3 0 0,5 0-319,7 0 0,-5-10 0,1-2 0</inkml:trace>
  <inkml:trace contextRef="#ctx0" brushRef="#br0" timeOffset="3233">3320 487 8356,'0'-29'0,"0"0"-6,0 3 0,0 9 5,0 2 1,-2 3 0,-5-2 0,-3 14 0,-7 17 0,3 7 0,-3 5 0,5 9 0,0-2 0,0 5 1078,-1 3 0,9 6 0,-6 1 0,3 0-534,0 2 0,-1 0 0,8 7 0,3-2-275,4 2 0,5-9 0,10-5 1,-1-13-588,1-8 1,7-1-1,2-17 1,1-5-829,-1-7 0,5-9 0,-4-15 0,-1-7 717,0-5 0,-4 5 1,-13 2-1,-7 0 412,-4 0 0,-3 6 0,-5-4 1,-7 6 693,-10 6 1,-14 4 0,0-4-1,-7 3-506,-8 3 0,-5 9 0,-9-2 0,0 4-1309,0 3 0,7 0 1,5 0-1,5 0 1138,7 0 0,15 3 0,4 4 0,12 8 0,10-3 0,7 2 0,10 1-45,10-3 0,7 4 1,9-8-1,0-1 623,1 3 0,6-8 1,3 5-1,3-4 822,4-3 0,-4 0 0,2-3 0,2-2-443,2-2-957,4-10 0,-11 5 0,-2-9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0:46.3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1262 2792 8361,'0'-22'-15,"0"10"0,0 12 0,0 14 1,0 8 386,0 7 1,2 5-1,3 11 1,5 4 544,2 1 1,-7 11 0,2-6 0,-2 3-628,2 0 1,-5-3-1,6 3 1,-6-7 329,-2-6-620,0-11 0,0-2 0,0-11 0</inkml:trace>
  <inkml:trace contextRef="#ctx0" brushRef="#br0" timeOffset="217">1262 2596 8203,'22'-2'0,"-1"-3"0,1-2 0,0 2 0,-1 3 0,3 4 0,3 3 0,2 2 0,0 10 0,-7-3 0,-1 6 0,1 1 0,-3 1 0,-4 0 0,-8 2 0,-5 5 0,-2-3 0,-2 8 0,-5 0 1120,-8 0 0,-14-8 1,-4 5-1,-4-4-688,1-5 1,2 2 0,-4-17-1,2-2-707,-3-3 1,5-2 274,-2 0 0,10-19 0,-6-5 0</inkml:trace>
  <inkml:trace contextRef="#ctx0" brushRef="#br0" timeOffset="533">2260 2162 8138,'-15'-7'-72,"1"0"1,-3 2 35,-2 3 0,4 2 1,1 2-1,-3 5 36,-2 8 0,-3 6 0,0 8 0,1 7 0,-1 5 0,3 3 0,2 2 0,5 2 0,2 3 0,3 6 0,7-6 0,0 0 1504,0 2 1,7-10-1,3 3 1,2-10-854,5-5 0,2-2 1,3-9-1,2-6-435,5-7 0,-5-4 0,5-3 0,-5-3-216,-2-4 0,9-15 0,3-11 0</inkml:trace>
  <inkml:trace contextRef="#ctx0" brushRef="#br0" timeOffset="683">2499 2423 8138,'12'0'-38,"-3"2"1,-9 5 90,0 8 1,0 6-1,3 6 1,2 4-1,2 3 0,0 2 1,-7 8-1,2-1 7,6 0 1,-4-6 0,9-1-61,-4 2 0,8-6 0,-5-1 0</inkml:trace>
  <inkml:trace contextRef="#ctx0" brushRef="#br0" timeOffset="950">2824 1989 8138,'10'14'0,"2"1"162,0 2 1,7 2 0,-7 5 0,3 5 279,-1 7 1,8 7-1,7 8 1,0 7-242,2 5 1,-7 11 0,3 3 0,-8 3-13,-5 0 0,-9-1 0,2 8 1,-7-5-300,-7-10 1,-5-9 0,-10-22 0,1-5-108,-1-7 1,0-15 216,1-6 0,-1-6 0,0-2 0</inkml:trace>
  <inkml:trace contextRef="#ctx0" brushRef="#br0" timeOffset="177304">937 0 8224,'-22'0'0,"0"0"0,8 0 0,-1 0 0,-2 0 0,-2 0 0,-3 0 519,0 0 0,0 0 0,1 3 0,-1 2 104,0 2 1,8 7-1,-1-4 1,-2 2-355,-2 5 0,-3 2 1,0 3-1,0 0-9,1 0 1,-1 9 0,0 3 0,0 2-1054,1 1 0,-1-1 0,2 7 0,4-1 1170,1-6 1,8 5-1,-5-7 1,2 2-318,5 0 1,3-2-1,2 3 1,0-6-20,0 1 1,0-6 0,0 8 0,0-3-50,0-4 0,7 7 0,0 0 1,1 2 196,1 0 0,-4 1 0,7 6 0,0 1 296,0-1 1,-7 8-1,2 0 1,-4 0-318,-3 2 1,0-7 0,0 5 0,0-5-265,0-3 0,-10 1 0,-4-1 0,-6-1-137,-1-6 1,-1 3 0,-2-10 0,-3-3 560,-2-2 0,0-4 1,5-3-1,-3-5-92,-2-2 0,0 4 0,7-7-171,0-2 1,8-2-1,-1-3-70,-2 0 0,5 0-3427,-2 0 2019,9 0 0,-5-3 1413,10-4 0,10-5 0,2-10 0</inkml:trace>
  <inkml:trace contextRef="#ctx0" brushRef="#br0" timeOffset="177894">109 1917 8224,'-22'19'-2,"1"-5"0,9-1 1,2-9-20,0 4 612,8-1 1,-8-10 0,13-1-48,4-4 1,-2-6-1,9 7 1,3-1-279,2-1 1,-4 6 0,-1-6-1,3 1-93,3 1 0,2 0 0,2 7 0,2 0-203,3 0 0,0 0 1,-7 0-1,-2 2 295,-6 5 0,5 6 0,-6 8 0,-1 1-92,-5 0 1,-2 7 0,0 2 0,2 3-107,-2 5 1,-13 9-1,-6 3 1,-3 0-254,2 2 0,-11 3 0,4 9 1,-2 1 54,0-1 0,2 3 1,0 2-1,0 2 135,1-1 0,-1-1 0,2 0 1,3 5-13,3 2 1,7 1-1,-5-1 1,2-9 42,5-8 0,5-9 0,7 2 1,8-4 336,4-8 1,3-12 0,2-2 0,5-8 104,7-5 1,-2-9 0,3 3 0,1-6-384,4-2 1,8-2 0,1-6-1,-5-6-224,-7-6 0,0-1 0,-13-1 0,-4 0-47,-5 0 1,-5 1-1,2-1 177,-6 0 0,-6-9 0,-2-3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05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261 500 8237,'-7'21'0,"-3"1"0,-2 0 0,7-1 0,-4 4 0,2 6 0,-1 12 0,1 3 0,7 14 0,0 8 0,0 9 0,2 10 0,6 7 0,6 5 605,-4-50 1,-1 1 0,-1 3 0,-1 0 0,7 45 0,-6-48 0,1-1 444,11 45 0,-6-16 0,-2-16 0,0-16-498,0-15 0,-5-16-552,8-8 0,-10-24 0,4-7 0</inkml:trace>
  <inkml:trace contextRef="#ctx0" brushRef="#br0" timeOffset="266">22 565 8177,'15'-46'0,"-1"-5"0,-6 15 0,9 0 0,4 10 0,6 4 0,2 10 0,-8 5 0,3 4 0,5 3 0,-2 3 0,9 4 0,0 10 564,-2 9 0,5 1 0,-10 9 1,-5 2 725,-8 3 0,-3 5 0,-9 2 0,1 5-948,-7 3 1,-8-8 0,-12 3 0,-2-5-101,-5-3 0,-4-9 0,-11-5 0,3-8-599,5-6 1,-5-6-1,7-11 1,1-5-189,4-8 1,0-14-1,5-7 1,7-7 544,5-8 0,-5 5 0,5-7 0</inkml:trace>
  <inkml:trace contextRef="#ctx0" brushRef="#br0" timeOffset="485">587 803 8177,'14'25'0,"1"4"0,-11-5 0,6 7 0,-3-2 0,0 0 0,1 0 0,-8-8 0,-3-4 835,-4-9 1,2-13 0,-7-24 0,3-7-372,4-5 1,-5-5 0,3-2 0,2-3-215,3 3 0,2-5 1,0 2-1,0 0 4,0-2 1,0 10 0,0-3 0,2 10-665,5 5 1,5-5 409,10 7 0,9 0 0,3 7 0</inkml:trace>
  <inkml:trace contextRef="#ctx0" brushRef="#br0" timeOffset="799">760 803 8174,'12'32'0,"5"-1"0,-7 5 0,-1-7 0,1-5 0,0-9 0,-3-3 0,7-2 0,6-6 0,1-11 0,1-7 0,0-6 0,-3-9 0,-2-2 0,-3-3 149,3-4 0,0-3 0,0-3 0,-5 3 210,-2 5 1,-3-2 0,-7 9 0,0 0-329,0-3 1,-7 8 0,-3-5 0,-2 8-334,-5 6 0,-2-2 1,-3 10-1,0 2-312,1 3 0,1 4 0,4 6 0,1 6 1340,-2 5 0,0 13 1,1 4-1,3 5-287,4 2 1,2 8-1,7-1 1,0 1-12,0 2 0,0-7 1,2 5-1,5-6-162,8-1 1,4-10 0,5-6 0,3-3-445,2-4 1,2-9-1,-2-4 1,5-8 177,-1-8 0,8-13 0,-7-13 0</inkml:trace>
  <inkml:trace contextRef="#ctx0" brushRef="#br0" timeOffset="1019">1172 586 8174,'0'32'0,"0"-1"0,0 5 0,0-4 144,0-1 0,0-4 0,3 9 0,2 0 295,2-2 0,10-1 0,-3-6 0,8 2-174,7-3 1,-5-4-1,7-8 1,-2-6-11,0-6 1,0-4-1,-10-8 1,-2-9-5,-2-8 0,-8-9 1,5 5-1,-2-3-1757,-5-5 0,-3 6 1506,-2-3 0,0-1 0,0-6 0</inkml:trace>
  <inkml:trace contextRef="#ctx0" brushRef="#br0" timeOffset="1184">1585 413 8172,'2'34'0,"5"-5"0,-4-5 0,4-3 0,-5 1 0,-2 0 0,8 2 0,-1 2 0,0 6 0,3 2 0,-5-6 0,7 6 0,0 0 0,0 0 0,-7-8 0,4 6 0,-2-4 1988,1 1 0,-1 0-1988,-7-7 0,10-10 0,2-2 0</inkml:trace>
  <inkml:trace contextRef="#ctx0" brushRef="#br0" timeOffset="1349">1585 109 8164,'-3'-22'0,"-4"1"0,-5-1 0,0 0 0,2 10 230,10 3 1,8 18 0,1 6 0,1 4-231,-1 3 0,8 9 0,-5 3 0</inkml:trace>
  <inkml:trace contextRef="#ctx0" brushRef="#br0" timeOffset="1583">1823 348 8164,'22'9'0,"-10"-4"0,-5 10 0,-4 2 0,-3-3 0,0 5 0,0 8 0,0 4 0,-10 1 0,-2 9 0,-2 7 0,-1 5 0,10 5 0,-2 4 0,5-4 1235,2-7 0,0-5 0,2-8 0,5-9-668,8-14 1,4-11 0,5-6 0,3-8-303,2-11 1,0-11-1,-8-13 1,-1-4-12,-6-1 0,-4-8 1,-10 7-1,0 3-1081,0 2 1,-3 3 0,-4-1-1,-7 1 699,-6 0 1,-1 9 0,1 5 0,3 5-273,3 2 0,-1 3 400,-6 4 0,-1-4 0,0 7 0</inkml:trace>
  <inkml:trace contextRef="#ctx0" brushRef="#br0" timeOffset="2118">1997 456 8164,'12'10'0,"-2"2"0,-1 0 0,-6 7 285,4-4 0,3 4 0,-3 3 295,-2-1 0,-3 1 0,-2 0 0,0 0-313,0-1 0,7 1 1,3 0-1,0-1 65,-1 1 1,8-3-1,-2-2-79,4-2 0,3-10 0,-1-1 1,1-11-780,0-15 0,-1 1 0,1-11 0,-3 1 292,-4-5 1,2 2 0,-8 0 0,1 1 174,0-1 0,-1 0 0,-4-2-315,2 7 202,1 5 1,-11 17 0,-2 11 0,-2 18 644,2 10 0,3 6 0,2 10 0,0 5 383,0 3 0,2-6 0,3 6 1,7-5-458,7-10 1,1-1-1,16-13 1,2-8-147,3-9 0,10-10 0,2-10 0,0-11-771,0-13 0,5-7 0,-7-5 0,-3-2-1574,-2-3 0,-13-7 1,-4 8-1,-5 2 2092,-2 2 0,-10 5 0,-7 5 0,-10 9 0,-9 10 0,-8 0 0,-4 10 0,-6 2 417,-2 3 1,8 11 0,-3 6 0,5 7 810,2 7 0,10-5 0,2 7 0,3-2-869,0 0 0,0 7 0,7-5 0,2 1-110,5-1 1,-2 5-1,10-4 1,2 1 3,2 6 0,-5-8 0,-2-2 0,-2-5-963,-5-2 1,-3 7-1,-2 0 254,0-3 0,-9-4 0,-6-8 0,-4-4 440,-3 0 0,0-8 16,1 5 0,-11 5 0,-1 1 0</inkml:trace>
  <inkml:trace contextRef="#ctx0" brushRef="#br0" timeOffset="2516">3841 630 8212,'0'34'0,"0"9"0,0 0 0,0 13 0,0 7 0,0 4 0,0 5 0,0 8 296,0 4 0,8 10 0,1-2 1,1-5 454,-1-5 1,-1-5 0,-6 5 0,3-7-362,2-8 1,0-2 0,-7-21 74,0-11 0,-9-18-465,-6-15 0,-14-19 0,-4-15 0</inkml:trace>
  <inkml:trace contextRef="#ctx0" brushRef="#br0" timeOffset="2749">3472 456 8184,'41'-14'0,"-2"2"0,-5 0-1,-3 0 1,5 7-1,-2-2 1,2 4-5,3 3 0,7 0 0,-10 3 1,5 4 798,2 7 0,-2 6 0,-2 4 1,-8 5-353,-7 7 0,0 2 1,-17 3-1,-2 0-192,-2 5 0,-6-5 0,-4-5 0,-10 3 7,-9 2 1,-6-7-1,-6-5 1,4-5-737,3-3 1,-6-1 0,6-3-1,0-5-2236,-1-3 1,11-2 2714,6-7 0,1-9 0,-8-3 0</inkml:trace>
  <inkml:trace contextRef="#ctx0" brushRef="#br0" timeOffset="3050">4297 521 8157,'14'-7'0,"-2"-2"0,-2-4 0,-5 9 0,-12-4 0,-5 8 0,-10 8 0,-2 6 554,-5 5 1,2 6 0,-6 3-1,1 6 696,6 0 1,4 0-1,5-8 1,5 3-791,2-2 0,-4 4 1,9-4-212,8-8 1,6-7 0,13-15 0,0-4 0,-1-7 0,8-6 0,0-4 0,-2-2-463,-3-3 0,-2 0 0,-1 10 0,1 2-2441,0 2 1,-8 3 2366,1-2 0,-1 7 384,8 14 1,-10 5-1,-5 10 1,-5-1 318,-2 1 1,8-8 0,1 1-681,3 2 264,3 2 0,7-7 0,-1-2 0</inkml:trace>
  <inkml:trace contextRef="#ctx0" brushRef="#br0" timeOffset="3681">4926 478 8157,'-22'-22'0,"1"3"0,-1 5 0,0 6 0,1 6 0,-1 2 0,0 0 0,1 10 0,1 4 0,3 5 772,3 3 1,9 7 0,-2 2 0,4 1-482,3-1 0,0 0 0,0-2 0,3 7-468,4 5 1,3 3-1,7 2 1,-3 2-161,3 2 1,-7 11-1,-3-3 1,-5 2 313,-2-2 0,-2 0 1,-5-13-1,-10-6 91,-10-5 0,1-5 0,-8-10 0,0-5-35,0-6 0,-2-6 0,-5-4 1,3-6-156,2-6 1,11-8-1,1-7 1,10-7 44,4-5 1,3-2 0,7 2-1,2 2-77,6 3 0,6 7 0,13-5 1,2 3-68,-3 4 0,1 11 1,-1 4-1,5 2-105,3 5 1,0 3 0,5 2 0,-3 2 229,2 5 1,6-4 0,4 6-1,5-1 710,2-1 0,-4 0 1,7-9-1,2-8-160,3-12 1,0-2-1,-3-12 1,-5-3-457,-2-2 0,-9-9 0,-11-1 0,-1 3 44,-6 2 0,-11 3 0,-8-1 0,-5 3 175,-2 5 0,-9-2 0,-8 9 0,-10 5-349,-9 7 0,-2 0 1,-3 10-1,2 4 140,1 8 0,-8 10 0,12 11 0,-2 8-54,0 7 0,2 0 1,-2 14-1,7 1 14,5-1 1,12-4 0,4 4 0,6-2 680,2-5 0,10-4 0,9-8 0,12-9 795,13-11 1,13-6 0,1-10 0,7-2-1021,8-6 1,-6-4-1,8-12-424,0-5 0,2-4 0,10-11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4:05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 1895 15430,'-58'-12'-984,"0"4"582,20 6-87,-4 2 1,42-27 270,15-9 1,26-20 139,24-2 0,8-2 372,7 2-551,-5 5 502,-19 19 1,-66 39 0,-34 26 0,-23 20-124,25-18 1,-1 2 0,-2 2 0,-2 3 0,-9 6 0,-2 2 0,-1 3 0,0 0-1,-2 2 1,1 0 0,-2 5 0,0 1 0,-2-2 0,0-1 0,3-2 0,1-1 368,5-3 1,1-3-738,6-10 0,7-4 0,4 5 0,42-38 49,39-24 0,24-17 1,4-12-1,-30 21 0,1-1 119,6-5 1,1-2 0,0-2 0,2-1-1,5 0 1,2-1 0,-2 0 0,-1-1 78,2-2 1,1-1 0,2-1 0,1-1-1,5-3 1,2 0 0,-2 1 0,1 2 8,-4 2 1,0 2-1,-3 5 1,-1 2-1,-7 3 1,-2 2 0,-3 4-1,-1 2 695,32-16-651,-18 10 1,-39 34-1,-30 15 1,-25 16-22,-23 10 1,-7 13-1,22-25 1,-3 2-1,-2 4 1,-2 3 34,-4 4 1,0 3 0,0-1 0,0 1 0,-7 5 0,-1 0 0,1-1 0,0 1 15,-3-1 0,0 1 1,2 4-1,-1 1 0,1 2 1,-1 0-1,4-4 0,1 0-123,5-4 0,3-1 0,8-8 0,5 0-183,-9 32 1,34-26 100,32-17 0,36-41 0,29-27 0,-41 15 0,0-2-2,3-4 0,-1-1 0,1-4 0,1-2 0,5-4 0,1-1 0,3-4 0,1-2 0,5-6 0,1-1 0,-1 1 0,0-1 0,5-3 0,1 0 0,-2 2 0,0 1-25,-1 0 1,2 1 0,-1 3 0,-1 3 0,-4 1 0,-2 2 531,-3 2 0,-2 3-301,1 5 0,-9 5 1,-18 11-1,-38 33 57,-46 30 0,12-11 1,-3 4-1,-5 3 1,-1 2-1,-6 4 1,-2 3-43,-4 4 0,-2 2 0,-6 5 1,-2 1-1,18-16 0,0 1 1,0 1-1,-3 2 0,1 2 1,-1-1-18,-4 5 1,0 0 0,-1 0 0,3-3 0,1 0 0,-1 1 0,-3 3 0,0 0 0,2-1 0,4-3 0,2 0 0,2-1 27,4-2 0,1-1 0,4 0 0,-11 18 1,6-1-1,11-9 0,6-1 0,8-6 1,5-1 381,1 32 1,22-29-689,24-15 0,12-41 1,42-24-1,-39 4 0,1-6 87,4-6 1,1-3 0,13-6 0,2-2-1,6-11 1,1-3 0,-21 18 0,1 1-1,0-1 28,0 0 0,1 0 0,-1-1 0,3-2 0,0-1 0,0 0 0,1 0 0,0-1 0,1 1 0,4-3 0,0 0 0,1 0 0,5-1 0,2-2 0,-2 1 0,-3-1 0,-2 0 0,1 0 0,3-2 0,-1 1 0,0 1 0,-5 4 0,-1 0 0,-1 3-59,-4 3 1,-1 2-1,-1 2 1,23-12-1,-2 4 1,-13 13-1,-1 3 386,-6 3 1,-5 5 0,5-3 0,-48 34-83,-34 20 1,-34 21 0,20-17 0,-3 1 0,-8 7 0,-3 2-148,-10 8 0,-2 4 0,18-13 0,0 3 0,-2 2 0,-6 4 1,-2 2-1,0 1 0,-1 2 0,0 0 0,-1 0 44,2 1 1,-1 0 0,-1 0 0,-4 1 0,-1-1 0,0 1-1,0-1 1,1-1 0,-1 1 0,-4 4 0,1 0 0,-2 0-138,-2 2 1,-1 1 0,2-1 0,10-8-1,2 0 1,2-2 0,3-2 0,2-1-1,2-2 1,-10 11 0,5-3 127,14-12 1,4-2-302,-16 26 1,66-37 0,31-19 242,22-30 0,21-16 0,-40 6 0,0-3 0,5-3 0,1-1 102,2-3 0,2-2 0,6-1 0,1-1 0,3-8 0,0-2 0,4-2 0,0 0-205,0 1 1,-1-1 0,4-3 0,1-1-1,1 1 1,2 0 0,-23 18 0,1 0-1,2-1 20,2-2 1,2 0-1,-1-1 1,-3 2 0,-1 1-1,1-1 1,1 0 0,0 0-1,-1 1 1,23-15-1,-1 3 239,-3 3 0,-3 5 0,-10 10 0,-3 4-3,-9 3 0,-4 7 1,8 17-1,-40 37 1,-45 28-38,-1-18 0,-7 1 0,-8 9 0,-5 2 1,-15 9-1,-4 0 0,21-18 0,1 0 1,-2 1-29,-2 1 1,-1 2 0,0 0 0,-6 5 0,0 1 0,-1 0 0,-2 4 0,-1-1 0,0 2 0,-2 2 0,0 1 0,0 1-1,0 0 1,1 0 0,-2-1 0,1-2 0,-1-1 0,0 0 0,3 1 0,0-1 0,2 1 0,2-3 0,1 0 0,2 0 58,1-2 0,1 0 1,4-1-1,-8 16 1,6-2-1,9-10 1,3-4 186,8-8 1,8-2 0,9 28-525,31-23 0,23-33 1,45-38-1,-37-1 0,2-5 74,5-5 0,2-3 0,5-4 0,1-2 0,6-6 0,1-3 0,2-4 0,0-1 33,3-5 1,1-1-1,-20 18 1,1-1 0,1 0-1,2-1 1,0 0 0,1 0-1,2-2 1,0 0-1,1 1 8,1-2 0,0 1 0,1-1 0,0-1 0,1 0 0,0-1 0,3-2 0,1-2 0,0 0 0,2 0 0,0-1 0,1 0-8,1 0 1,0-1-1,-1 2 1,-8 6 0,-1 1-1,-1 2 1,-5 5 0,-1 3-1,-1 0 1,15-9-1,-3 3 274,-9 7 0,-2 4-194,24-4 1,-83 60-1,-57 39 1,13-22-1,-6 3-32,-9 7 1,-4 4-1,-7 7 1,-2 2 0,20-16-1,-1 1 1,0 1 0,-2 3-1,-1 0 1,0 1 3,-2 4 0,-1 0 0,0 0 0,-5 2 0,-1-1 0,0 1 0,-2 4 0,-1 1 0,0 0 0,-2 1 0,-1 0 0,1 0 119,0 0 1,-1 1 0,1-1 0,3-1 0,0 1 0,0-1 0,5-3 0,0-1 0,2 0 0,7-6 0,1-1 0,3-1 163,-18 14 1,4-1 0,9-6 0,7-2 81,15-10 1,6-1 0,1 23-525,58-26 0,5-35 1,49-40-1,-40 5 0,1-4 74,4-6 0,0-3 0,10-10 0,1-4 0,4-1 0,2 0 0,5-4 0,3-1 41,-21 18 0,1-1 0,1 0 0,3-1 0,0 1 0,1-2 0,3-6 0,0-2 0,1 0 0,3-4 0,1-1 0,1 0 11,4-4 1,1 0 0,1-1 0,2 0-1,0 0 1,2 0 0,-18 15 0,1-1 0,1 1-1,-1 0 1,-1 0 0,1 1 0,0-1-1,0 1-1,20-15 0,0 1 0,0 2 0,-4 2 1,0 1-1,-1 4 0,-6 7 0,-1 4 0,-2 3 1,17-8-1,-3 5 296,-15 10 1,-2 7 0,34 1 0,-32 27-29,-19 22 1,-39 21-1,-46 34 1,10-31 0,-4 2-140,-8 9 0,-3 2 1,-11 9-1,-4 2 0,16-22 1,-2 0-1,0 0 0,-1 0 1,-1 0-1,0-1-37,-2-1 1,0 1-1,-1-1 1,0 3-1,-1 0 1,0 1-1,-2 1 1,-1 0-1,1 1 1,-1 1 0,0 0-1,0 0 9,1 1 0,1-1 0,0-1 0,-1-2 0,0-2 0,1-1 0,-16 17 0,1-2 0,2-4 0,2-1-169,3-3 0,1-1 0,6-9 0,2-2 1,8-5-1,4-1 142,-12 26 1,34-35-1,44-13-15,23-19 0,38-41 0,-37 8 0,2-4 1,9-9-1,4-5 4,8-9 1,2-3 0,-23 18 0,1-1-1,1-1 1,3-3 0,1-1 0,1-1 0,0 0-1,0 0 1,1-1 56,2-2 0,0-1 0,0 0 0,2-2 0,0 0 0,1-3 0,3-4 0,0-1 0,1-1 0,2 0 0,1 0 0,0 0-36,-18 16 0,0 0 0,1 1 0,0-1 1,1 0-1,1 1 0,-1 0 0,-1 0 1,12-13-1,-2 1 0,0 1 0,-1 3 0,-2 1 1,1 2-123,-5 4 1,0 2 0,-1 2 0,22-14-1,-2 6 1,-12 13 0,-2 4 0,-10 7-1,-4 1-312,30-18 480,-27 14 0,-77 17 1,-39 27-1,17 5 1,-5 6-67,-10 7 0,-3 5 1,-8 6-1,-2 4 1,-6 4-1,-2 3 0,-1 0 1,-1 1-3,26-14 1,-1 0-1,0 1 1,-1 0-1,-1 0 1,0 2-1,-3 2 1,-1 1 0,1 0-1,0 0 1,0-1-1,1 1 67,-1 2 1,0 0 0,0-2-1,2-2 1,-1-2 0,2 0 0,-22 14-1,2-2 1,5-5 0,2-3 206,6-6 0,2-3-245,7-3 0,7-14 1,11-39-1,48-31 0,46-20-128,-15 31 0,4 0 1,7-2-1,2 1 1,2-5-1,2-1 1,5-5-1,1-1-14,3-5 0,1-1 0,6-3 0,3 0 0,0-1 0,-1-1 0,1 0 0,0-1 41,-24 21 0,0 1 0,0-2 0,1-1 0,0 0 0,-1-1 0,4-4 0,-1 0 0,0-1 0,1 0 0,-1-1 0,0 0-28,-2-1 1,-1 1 0,-1 1 0,21-18-1,-5 4 1,-14 9 0,-5 4 0,-5 9-1,-2 3-201,21-25 0,-43 27 474,-38 26 1,-20 27 0,-5 9 0,-5 4 0,-1 4 0,0 3-42,-3 2 1,-2 2 0,-10 9 0,-1 2 0,-1 0 0,0 0 0,-5 5 0,-2 0-25,-4 2 0,0 1 0,26-15 1,0 2-1,0 0 0,-1-2 1,0 0-1,1 0 0,-23 18 1,1-2 64,5-1 1,2-3 0,7-10 0,3-2 0,4 0 0,1 0 111,3-4 1,5-2-1,-2 7-307,41-19 1,69-54-1,-1 1 1,4-5 107,-1-2 1,1-2 0,2-1 0,1-2 0,3-5 0,1-1 0,1-4 0,1-1-99,3-2 1,1-1 0,-23 15 0,1 0 0,0 0 0,0 1 0,-1 0-1,1-1 1,1 0 0,0-1 0,1 0-78,0 0 1,0-1 0,0 0-1,-1 2 1,0 0 0,-2 1-1,25-18 1,-2 2 0,-9 6-1,-3 2 0,-7 6 1,-4 2 0,-10 4 0,-3 1 13,23-22 1,-50 24-1,-37 24 1,-31 20 85,-24 19 0,28-5 0,-2 3 0,-10 4 0,-1 3 0,-3 5 0,-1 2-1,-2 4 0,-2 2 0,-6 2 0,-3 1 0,22-13 0,-1 0 0,-1 1 0,-2 0 0,-1 1 0,-1 0 0,-1 1 0,-1 1 0,0 1 0,0 3 0,-1 1 0,1 1 0,0 1 0,0 2 0,-1 0 0,1 0 0,0 1 0,-1 0 89,1 0 0,-1-1 1,1 1-1,4 1 0,1-1 1,0-1-1,4-6 0,1 0 1,1-1-1,-17 17 1,5 1 155,6-4 1,6-1 0,12-10 0,4-2-314,-20 36 0,36-25 1,29-23-1,32-30 68,19-26 0,-16-3 0,1-4 0,5-5 0,1-3 0,7-6 0,1-2-28,7-7 1,3-1 0,6 0 0,2-1 0,-21 15 0,1 0 0,0-1 0,1 1 0,-1 0 0,1 0 15,0 1 1,1-1 0,-1 1 0,4-2 0,0-1 0,-1 0-1,-1 1 1,-1 0 0,0 0 0,3-2 0,1 0 0,0-1 100,1-1 0,0 0 1,0 0-1,1 1 0,1 0 1,0 2-1,-1 3 0,-1 2 1,0 2-1,20-12 1,-2 4 155,-10 6 1,-2 6 0,-15 11 0,-2 6-1,36 0 1,-66 47 0,-30 21 0,-47 19-345,13-28 1,-6 2 0,-8 14-1,-4 3 1,12-14 0,-1 1-1,-1 1 1,-4 5 0,-1 0-1,0 2 81,-6 5 0,-1 1 0,-1 0 0,-6 4 0,-2 0 0,-1 2 0,12-13 0,0 1 0,-1 0 0,-1 1 0,-4 3 0,0 0 0,-1 0 0,-1 1 56,-4 3 0,0 1 0,-1 0 1,-1-1-1,13-11 0,-1-1 1,-1 1-1,1-1 0,0-1 1,-14 12-1,0-1 0,0-1 0,1-1 1,2-1-1,0-1 0,1 0 1,1-1 42,3-3 1,0-1 0,1 0 0,3-1 0,-11 12 0,4 0 0,2-4 0,11-12 0,2-3 0,4-2 0,-10 11 0,7-3-328,16-11 0,8-1 0,0 19 0,42-9 49,24-12 0,29-20 1,29-41-1,-37 1 0,3-4 118,8-6 0,4-3 0,-13 4 0,2-2 0,2-1 0,3-3 0,3-1 0,0-1 0,5-2 0,2 0 0,0-1 13,5-2 0,1-1 1,1-2-1,-17 9 1,1 0-1,1-2 1,0 0-1,5-4 1,1-1-1,0-1 1,1 0-1,3-2 1,0-1-1,2 0 0,-1 0 4,3-2 1,1 0-1,0-1 1,1 1-1,3-1 1,0 0-1,1 0 1,0 1 0,-1 0-1,0 1 1,0 0-1,1 1 1,-1 0-1,0 0 1,1 0-1,-1 1 99,-1 0 1,-1 2-1,1-1 1,-1 2-1,-2 2 1,0 0-1,0 2 1,-2 2-1,-8 5 1,-1 2 0,-1 2-1,-1 1 1,12-3-1,-1 2 1,-3 2 158,-10 5 1,-1 2-1,-3 2 1,12-2 0,-5 3-1,-11-1 1,-7 7-1,0 26 1,-63 21 0,-56 22-222,14-22 1,-6 1 0,-13 5 0,-4 3-1,19-12 1,-1 2 0,-1 1 0,-3 2 0,-2 0-1,0 2-1,-4 3 0,0 0 1,-1 2-1,-4 1 1,-2 0-1,1 2 0,-4 2 1,0 1-1,0 0 1,-3 0-1,0 0 1,-1 0 48,-2 0 0,1 0 0,-1-1 1,0-1-1,1-1 0,1 0 1,5 0-1,0-1 0,2 1 1,2-1-1,0 0 0,2 0 99,2-2 1,1 1 0,2-2 0,6-4 0,2-2 0,2 0 0,-12 11 0,5-3 72,13-10 0,5-5 1,-2 3-210,55-27 1,32-24-1,8-9 1,5-6 0,5-4-1,2-3-76,8-4 1,2-3-1,-15 9 1,2-2 0,1-1-1,3-3 1,0-1 0,1 0-1,2 0 1,1-1-1,0 1 8,1-1 0,1 1 0,-1 0 0,2 2 0,0 0 0,0 0 0,4-2 0,1 0 0,1-1 0,4-3 0,1-1 0,1-2 6,4-2 0,0-2 1,1 1-1,-19 14 0,1-1 1,1 1-1,-2-1 1,19-12-1,-1-1 0,-1 1 1,0 2-1,0 0 0,-1 1-14,-3 1 1,0 0-1,-2 2 1,-5 3 0,-2 1-1,-1 2 1,-6 4 0,-1 3-1,-2 1 1,16-9-1,-5 4-238,-13 8 0,-8 7 0,-5 6 453,-66 38 0,-43 28 1,-8-3-1,-9 5 1,26-15-1,0 1 0,-1 1-44,-4 3 1,0 2 0,-1 1 0,-9 4 0,-3 1 0,1 2 0,-3 2 0,1 1 0,-2 1 0,0-1 0,0 1 0,-1 0-17,-1 1 1,0 0-1,0 2 1,19-14-1,-1 1 1,1 1-1,-1 0 1,-2 2-1,0 0 1,-1 1-1,0 0 1,-1 1-1,-1 0 1,1 0 0,0 1 4,0-1 0,0 1 0,1 0 0,1 0 1,4-2-1,0 0 0,1 0 0,2-3 0,-8 8 1,2-3-1,2-1 0,6-5 0,1-2 1,2-3 314,-14 12 1,2-4-254,9-11 1,9-4 0,13-2 0,40-26 0,38-24-131,29-22 1,-26 10 0,3-4 0,13-7 0,3-3 0,7-6 0,0-2-51,-21 14 1,1-1-1,1-2 1,6-3 0,1-2-1,1-1 1,1-5 0,0-2-1,1 1 1,1-1-1,1 0 1,0 0 45,2-1 1,1 0-1,1-1 1,2-4-1,1-1 1,1-1-1,-13 12 1,1 0 0,0-1-1,1 0 1,3-3-1,-1-1 1,1 0-1,0 0-55,2 0 1,-1-1 0,1 0-1,0 0 1,-1-1 0,0-1 0,0 1-1,-1 1 1,-4 4 0,0 1 0,-2 0-1,0 0 1,-2 1 0,-1 0-1,-1 1 1,0-1-67,14-13 0,-1 1 0,-1 1 0,-6 6 0,-2 0 0,-2 4 0,14-11 0,-5 5-123,-11 13 0,-7 3 0,-1-16 0,-54 31 105,-50 20 1,5 16-1,-6 9 1,-6 7-1,-3 5 1,-11 6-1,-3 3 59,20-9 0,-2 1 0,-1 3 0,-6 4 0,0 3 0,-2 1 0,-5 2 0,-2 1 0,1 1 0,0 1 0,0 2 0,0 0 163,-1 2 1,1 1 0,-2 0 0,-1 1 0,-1-1 0,-1 0 0,-2 0 0,-2 0 0,1-1 0,1 1 0,-1-1 0,1 1 7,1-1 0,0 0 1,1-1-1,5-3 0,0-2 1,3-1-1,7-6 0,1-2 1,1-1-1,-22 12 1,4-2 401,9-6 1,3-3-570,10-5 0,4-9 0,-3-20 0,44-28 1,48-27 71,-2 14 0,6-2 0,10-7 0,6-1 0,9-9 0,4-3 1,5-2-1,1-2-3,-21 20 1,0 0-1,2 0 1,4-4-1,2-1 1,1 1-1,2 0 1,2 1 0,0 0-1,1-2 1,0-1-1,1-1-53,1 0 1,2-2 0,0 1 0,3-2-1,1 0 1,1 0 0,3-3 0,0 0-1,1 0 1,0 1 0,0 0 0,0 2-29,-1 0 1,0 2-1,-2 1 1,-4 4 0,-1 2-1,-3 2 1,-9 6 0,-2 2-1,-1 1 1,19-13-1,-3 2-402,-11 4 0,-3 2 445,0 6 1,-19 2 0,-44 1-1,-39 28 1,-45 30 40,30-2 0,-3 6 1,-5 4-1,-2 2 1,-11 7-1,-2 2 0,-3 1 1,-2 2-60,28-13 1,0 1-1,-2-1 1,-3 1-1,-2-1 1,0 0-1,2 2 1,1 0 0,-1 0-1,1-2 1,0-1-1,0 0 49,1 0 1,0-1 0,0-1 0,2-1 0,0-1 0,1 0-1,-25 19 1,1 0 0,4-3 0,1 0 260,3-4 1,2-1 0,12-7 0,1-3 81,7-4 1,5-5 0,-3-6-165,44-31 1,33-13 0,14-5 0,7-4 0,1 1 0,1 0-42,3-3 1,0-1 0,4-6 0,-1-2 0,4-2 0,1 1 0,4-1 0,3 1-81,3 0 1,2-1 0,7-6-1,2-1 1,2 2 0,1-1 0,-27 18-1,1-1 1,-1-1-80,1 0 0,0-1 1,0 1-1,3-1 1,0 1-1,1-1 1,1-1-1,0-2 1,0 2-1,0 1 0,0 1 1,-1 1-74,-1 3 1,0 0 0,-1 1 0,25-16-1,-3 4 1,-13 11 0,-3 4 0,-7 4-1,-4 1-382,-7 5 0,-4 1 246,24-12 0,-71 40 0,-38 13 0,-31 18 160,24-14 1,-1 1 0,-5 2-1,-1 2 1,-6 6 0,-1 3-1,-8 4 1,-1 1 174,-5 5 0,-3 1 1,21-12-1,-2 1 0,-1 1 1,-1 0-1,-1 0 0,0 1 1,0 0-1,1 1 1,0 0-9,0 2 1,1 0 0,-2-1 0,-2-1 0,0-1 0,-1 2 0,-4 3 0,0 1 0,0 0 0,-1-1 0,1 0 0,0 0 16,1 0 0,1 0 0,2 0 1,4-3-1,1-1 0,2-1 1,-17 13-1,2-2 0,10-7 1,2-3 228,12-6 1,4-4 0,-17 9-83,56-26 1,67-52 0,-1 3 0,5-4-320,2-3 0,1-3 1,7-6-1,0-1 1,3-3-1,1-1 1,-22 15-1,2-1 1,0 1 30,3-3 1,1 0-1,1 0 1,6-2-1,2-1 1,0 0-1,1-1 1,0 0 0,1 0-1,2 0 1,0-1-1,0 0-28,3 0 1,0-2 0,1 1 0,3-3-1,1-1 1,1 1 0,-17 11 0,1 0 0,0 1-1,0-1 1,-1 2 0,0-1 0,-1 1-1,0 0-19,21-11 1,-2 0-1,0 3 1,-6 3 0,0 2-1,-2 2 1,-10 7 0,-1 2-1,-1 0 1,26-12-1,-3 2 581,-10 4 1,-4 1-296,-8-2 1,-8 13-1,0 37 1,-48 29 0,-56 32-177,3-26 0,-6 3 0,-11 9 0,-4 3 1,15-17-1,-2 0 0,-1 0 0,-6 4 1,-1 0-1,-1 1-32,-4 3 0,-1 1 0,-2 1 0,-4 6 0,-2 1 0,-1 1 0,17-14 1,-1 0-1,0 0 0,-1 0 0,-1 1 0,0 1 0,-1-1 0,0 0 41,-2 1 0,0 1 0,-1-1 0,0 1 0,-1 0 0,-1 1 0,0-1 0,-1 1 1,-3 3-1,-1-1 0,0 1 0,0 0 0,2-1 0,0 0 0,0-1 0,1 0 52,1-3 1,1 0 0,1-1 0,1-1 0,-13 10 0,2 0 0,2-3 0,11-10 0,3-1 0,1-1 0,-21 19 0,3-2 163,8-6 1,3-1 0,11-6 0,4 0-95,10-6 0,8-4 0,12 6 0,61-35 0,44-35-53,-24-2 0,4-7 0,11-11 1,3-5-1,-17 9 0,2-2 1,1-1-1,4-2 0,2 0 1,2-1-165,4-2 0,1 0 1,1 0-1,-15 8 1,0 0-1,0-1 1,1 0-1,2 0 1,1 0-1,0-1 1,0 0-1,1-1 1,0 0-1,-1-1 0,2 1 4,1-3 1,-1 0-1,2 0 1,0 0-1,4 1 1,0 0-1,2 0 1,0 0 0,4-5-1,1 0 1,1-1-1,0 2 1,2-1-1,0 1 1,0 1-1,0-1-4,-1 2 0,-1 0 1,0 0-1,-1 0 1,-2 2-1,0 0 1,-1 1-1,-2 2 1,-9 8-1,-2 1 1,-1 1-1,0 2 1,16-8-1,-1 1 0,-2 4 8,-8 5 1,-2 2-1,-3 4 1,18-4-1,-6 7 118,-15 4 0,-10 12 0,-12 32 0,-72 36 0,-8-18 0,-9 2-150,-15 10 1,-5 2-1,15-11 1,-3 1 0,-2 2-1,-7 3 1,-4 2 0,0 1-1,-5 3 1,-1 2-1,-1-1 28,17-12 1,-1-1-1,-1 0 1,-1 1-1,-5 2 1,-1 1-1,-1-1 1,0 1 0,-3 0-1,0 1 1,0-1-1,0 1 1,-1 1-1,1 0 1,-1 0-1,0 0 67,-1 0 0,0 0 1,0 1-1,-1-1 1,-2 2-1,0 1 1,-1-1-1,0 0 1,-2 1-1,0 0 1,0 0-1,1 0 1,0-1-1,0 0 1,0-1-1,1 0 29,3-1 1,-1 0 0,2-1 0,1-1 0,7-5-1,0 0 1,2-3 0,1 0 0,-7 4 0,3-1 0,1-2-1,6-4 1,2 0 0,2-2 456,-15 13 1,4-2-296,3-9 1,14 0-1,33 15 1,47-39 0,54-46-99,-22-3 0,4-7 0,17-10 1,4-6-1,-23 14 0,1-1 1,2 0-1,5-3 0,3 0 1,0-1-34,5-2 1,1 0-1,0-1 1,-15 8-1,0-1 1,1 0-1,1 0 1,1-1-1,1-1 1,1 0-1,-1 1 1,1-1-1,0-1 1,1 1 0,0 0-126,1 0 0,0-1 0,1 1 0,1 0 0,2 0 0,1 0 0,0 0 0,1 0 0,1-1 0,1 0 0,1 1 0,-1-1 0,2-1 0,1 0 0,-1 0 0,1 0-11,1-1 1,1-1 0,-1 1 0,-2 3-1,-9 5 1,-1 2 0,-1 0 0,-1 2 0,19-10-1,-2 2 1,-2 3 0,-11 6 0,-3 4-1,-1 2-421,19-5 0,-4 5 328,-7 2 0,-22 18 0,-50 37 0,-75 32 0,5-18 0,-9 3 88,12-8 0,-3 0 1,0 3-1,-4 4 0,0 1 1,-3 3-1,-9 6 1,-3 2-1,-1 0 0,18-12 1,0-1-1,0 1 0,-1 0 18,-3 2 0,0 0 0,-1 0 0,-1 1 0,-5 3 1,-2 1-1,-1 0 0,0 1 0,-1 2 0,0 1 0,0 0 1,-2 0-1,15-10 0,0 1 0,-1-1 0,0 1 0,0-1 115,-1 0 1,0 0 0,0-1 0,0 0 0,1 0-1,-15 11 1,1-1 0,0-1 0,0-1 0,2-3 0,0-2-1,1 0 1,1 0 0,4-1 0,2 0 0,0 0 0,2 1 51,4-3 0,0 2 0,2-2 0,1-1 1,-8 5-1,2-1 0,4-2 0,-16 13 1,7-2 217,13-12 1,6-3 0,-18 14-165,58-20 1,47-36 0,20-16 0,10-9 0,6-7 0,4-4-238,13-8 1,2-4-1,-24 9 1,2-3-1,0 0 1,8-4 0,2-1-1,0-1 1,2-2-1,0-1 1,1 0 7,3-2 0,2 0 1,0-1-1,-16 12 1,0-2-1,1 1 1,1 0-1,2 0 1,0 1-1,0-1 1,2 0-1,1-2 1,1-1-1,0 1 0,1-1 4,0 0 1,1-1-1,-1 0 1,2 1-1,1-1 1,1-1-1,0 1 1,0 0 0,3-1-1,1 0 1,0 0-1,-1 1 1,0 1-1,-1-1 1,0 1-1,0 1 12,0 0 0,-1 1 0,0 0 1,-3 3-1,13-5 0,-3 3 1,-3 1-1,-9 3 0,-3 1 1,-2 2-1,18-9 0,-6 5 295,-17 9 1,-6 4 0,12-2 0,-65 38-197,-45 25 1,-6 0 0,-9 5-1,-21 11 1,-7 4 0,20-13-1,-2 1 1,-2 1-126,-7 4 0,-2 0 1,0 2-1,0 0 0,-1 1 1,-1 1-1,-6 0 1,-1 0-1,-1 1 0,20-12 1,0 1-1,0-1 0,-1 1 87,0 2 0,-1 1 0,1 0 0,-2 0 0,-4 0 0,0 1 1,-1-1-1,0 2 0,0 1 0,0 1 0,-1 0 0,0 0 0,-3 0 1,0 0-1,0 0 0,-1-1 54,1-1 1,-1 0-1,0 0 1,2 0-1,4-2 1,0 1-1,2-1 1,-1 0-1,4-3 1,0 0-1,1-1 1,1 0-1,-14 8 1,2 0 0,3-2 130,6-4 1,3-3-1,3-1 1,-7 5 0,6-4-1,10-8 1,9-4-1,12 2 1,43-17 0,44-19-57,33-22 0,-27 5 1,2-5-1,9-10 1,2-4-1,10-5 1,4-1-60,-23 11 1,1-1 0,1 0 0,1-2 0,1 0 0,1-1 0,6-4 0,1-2 0,0 0 0,0 0 0,0 0 0,0 1-76,1-1 0,-1 1 1,2-1-1,-15 11 0,1 1 1,0-1-1,1-1 0,2 0 1,0-2-1,1 1 0,0-1 1,3 0-1,0-1 0,1 1 1,-1-1-73,1 0 0,-1 0 1,0-1-1,0 2 1,-3 0-1,0 2 1,-1-1-1,0 1 1,-2 0-1,-1 0 1,0 0-1,-1 2 1,19-10-1,-1 2 0,-1 1-131,-3 1 0,-1 2 1,-3 3-1,17-5 0,-5 4 0,-11 7 0,-6 4 1,14 3-1,-64 34 0,-57 26 87,0-7 1,-8 2 0,-17 11 0,-7 1-1,-13 8 1,-5 2 0,24-14 0,0 0-1,-2 2 28,-4 4 0,0 1 0,-1 1 0,-2 0 0,0 0 0,0 1 0,0 5 0,-1 1 0,1-1 0,-1-1 0,1 0 0,-1-1 163,1 0 1,-1 0 0,0-1 0,-3 3 0,-1-1 0,0 1 0,-1 0 0,0 1 0,0 1 0,-1 0 0,1 1 0,0 0 7,3-2 0,0 0 1,2 0-1,8-5 0,1-1 1,2 0-1,7-5 0,2-1 1,1-1-1,-17 12 1,3-2 401,9-8 1,5-4-247,-13 12 1,70-24 0,58-35 0,31-21-356,-36 8 1,2-4 0,10-7 0,1-3-1,8-9 1,1-2 0,-20 12 0,1-2-1,0 0 28,5-4 0,0 0 0,0-1 0,1-2 0,0 0 0,0 0 0,3-1 0,2 0 0,-1-1 0,2 0 0,0 0 0,1 0 0,2-1 0,1 0 0,0 0 0,3-3 0,1-1 0,0 1 0,1 1 0,0 1 0,1-1 0,-1 1 0,1 0 0,-1 1-17,-3 2 1,0 0 0,-3 1-1,-6 4 1,-2 0 0,-2 1-1,23-9 1,-4 2 0,-12 9-1,-3 2 166,-12 8 1,-5 4 0,5 2 0,-39 30-196,-40 24 1,-50 22 0,22-18 0,-3 4 0,-8 5 0,-1 2 81,-6 6 1,-2 2 0,18-17 0,-3 0-1,0 1 1,-4 2 0,-1 1 0,-1-1 0,-1 2-1,-1-1 1,-1 0 66,-3 2 0,-1 0 0,1 0 0,1 1 0,0 1 0,-1 0 1,-1 2-1,-1 0 0,0 0 0,2-1 0,0 1 0,0-1 58,0-1 0,1 1 0,0-1 0,2-3 0,1-1 0,0 0 0,4-1 1,0 0-1,3-1 0,-20 14 0,4-3 248,14-8 1,5 0 0,-15 25-83,38-12 1,43-32 0,52-16 0,25-32-124,-36 0 1,2-4 0,8-5 0,3-1 0,7-4 0,2-1 0,5-3 0,1-2-34,2-3 0,2-2 1,-27 16-1,2 0 0,0-1 1,1-3-1,0-2 0,2 0 1,2-2-1,2-1 1,0 0-147,6-1 0,0-1 1,0 0-1,-1-2 1,-1 0-1,1 1 1,2 0-1,1 0 1,-1 1-1,-4 0 1,-1 1-1,-1 0-66,-4 2 0,0-1 0,-2 3 0,-2 5 0,-2 2 0,0 0 0,19-10 0,-3 3-205,-8 4 0,-6 3 0,16-6 82,-64 28 0,-89 54 0,3-4 0,-8 3 156,0 1 1,0 0-1,23-12 1,0 1 0,-1 0-1,1 0 1,0 1 0,0 0-1,-2 1 1,0 1-1,0 1 171,1-2 1,1 1-1,0 0 1,-1 0-1,0 0 1,0 0 0,-25 18-1,1-1 1,27-17-1,-1-1 1,0 0 81,-28 17 1,1-2 0,18-9 0,2-1 0,5-3 0,2-1 163,8-5 1,7-3 0,7 4-165,49-20 1,31-28 0,3 0 0,6-4 0,1-3 0,1-4-42,7-2 1,1-4 0,7-4 0,3-2 0,6-2 0,0-2 0,1-2 0,1-1-213,1-3 1,1 0-1,-24 14 1,0 0 0,1-1-1,2-1 1,-1-2 0,1 0-1,1 1 1,1 0-1,-1 0-9,0-1 1,0 1 0,-1 0-1,-4 0 1,0 0 0,-1 1-1,27-15 1,0 1 0,-7 4-1,-1 3-393,-3 3 0,-2 3 295,-18 8 0,-4 7 1,9 12-1,-72 38 0,-43 22 299,12-20 0,-4 1 0,-8 5 0,-4 1 0,-3 2 0,-1 2 0,-5 3 0,0 2 20,-4 3 1,-1 1 0,-1-1 0,0 0 0,1-1 0,1 1 0,4-2 0,1 1 40,3-3 1,2 0 0,2-2 0,1-1 0,7-4 0,3-1 163,3-4 1,5-3 0,-13 18-83,54-27 1,25-18 0,42-35 0,8-13-369,-32 18 0,1-3 0,5-7 0,2-1 0,6-2 0,2-2 0,2-2 0,1-1 0,2-2 0,0-2 0,2-1 0,-1-1 0,1-5 0,-1-2 0,1-1 0,1-2 24,2-5 1,0-1 0,-3 0-1,1-1 1,-21 19 0,0 0-1,0-1 1,-1-1 0,0 0-1,0 0 17,1-2 0,1 0 0,-2-1 0,0-2 0,-1 1 0,0-2 0,1-1 0,0 0 0,-2-1 0,-2 3 0,-1 0 0,-2 1 23,15-23 1,-5 1-1,-10 9 1,-5 1 0,-7 10-1,-4 1-90,-5 6 1,-7 1 0,-30-37 0,-31 35 0,-21 23 7,-13 17 1,32 11-1,-3 3 1,-3 2-1,-3 3 1,-5 4-1,-1 3 18,-3 2 0,-1 2 0,0 3 0,-1 0 0,-3 1 0,-1 1 0,1 1 0,0 1 122,-1 2 0,2-2 0,5-6 0,2-1 0,5 1 1,2-1-1,9-3 0,3-3 984,-36 6-738,20 2 1,45-47 0,35-4 0,33-14-106,27-10 0,-34 24 1,0-1-1,10-5 1,0-2-1,1-2 1,0-2-34,1-2 1,1 1 0,4 2 0,2 0 0,0 1 0,1-1 0,1-1 0,0-1-110,-1 0 1,1 0 0,-2-2 0,1 1-1,1-2 1,-1 0 0,-2 0 0,-2-2-245,1 1 0,-4-2 0,-9 1 0,-3-1 49,-1 5 0,-10-1 1,-21-19-1,-41 20 0,-32 23 56,-24 16 1,34 10-1,-3 5 1,-8 1-1,-3 2 1,-5 3-1,-1 2 18,-5 3 0,-1 2 0,-3 4 0,-1 0 0,-4-1 0,0-1 0,0 2 0,0 0 193,0 2 1,0 0 0,-4 3 0,0 0 0,1 1 0,1 2 0,4-1 0,3 0 92,7-3 1,2-1 0,9-3 0,3 0 0,11-6 0,3-1 163,-40 23 1,50-20 0,30-9-132,41-11 1,29-13-1,17-8 1,-33 4 0,3-1-75,4-3 1,3-2 0,7-6 0,3-1 0,5-3 0,3 0 0,4-2 0,2-1-246,6-1 0,0 1 0,-3-1 0,-1 0 0,4 1 0,0-1 0,-2 0 0,0 1-41,-3-1 0,0 0 0,-1 5 0,-2 1 0,-9 3 0,-2 2-82,-8 4 0,-4 4 0,9 2 0,-65 34 291,-46 22 0,5-12 0,-5 3 1,-8 6-1,-3 1 0,-7 3 0,-3 2-5,-7 3 0,-2 1 0,-2 3 0,-1 1 1,22-17-1,0 1 0,-1 0 0,-1 2 1,-1 1-1,0 1 41,-1 1 1,-1 2 0,1-1 0,-1 3 0,0 0 0,0 2 0,-2 2 0,0 1 0,1 1 0,-1 2 0,2 0 0,-1 2 7,-1 1 0,0 2 1,1-2-1,4-5 0,1-1 1,1-1-1,1 1 0,2 0 1,1-1-1,-18 20 1,5-2 106,8-5 1,7-1-1,9-8 1,9-1 0,4 37-1,33-10 1,33-26-1,45-22 1,-32-23 0,4-3-320,8-2 0,2-5 0,10-4 0,2-3 0,8-4 0,1-2 0,3-3 0,1-2 0,1 1 0,1-1 0,6-3 0,0 1 0,-1 4 0,-1 3 0,1 2 0,-1 1-18,-4 3 1,-3 2-1,-13 4 1,-5 3-1,-11 3 1,-4 5-1,32 25-56,-26 17 0,-32 20 1,-41 11-1,-6-36 0,-5 1 154,-9 5 1,-4 1 0,-12 11 0,-3 1 0,-4 0 0,-2-1 0,0 1-1,-2-1 165,0-2 1,0-4 0,1-8 0,0-3 0,4-4 0,1-3 0,1-3 0,0-3 122,1-1 1,0-2 0,-31 16 0,2-8 737,10-7-656,24-5 1,32-12 0,40-10-574,27-14 0,25-13 0,4-9 0,10-10 246,10-9 0,4-8 0,-51 24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44:0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210 883 15917,'29'-38'-492,"15"9"0,-10 12-492,24 2 467,-24 5-170,26 10 282,-33 10 0,-8 19 326,-33 15 1,-15 14 85,-15 0 1,-7 14 0,0 3 116,3-4 0,9-9 0,3-18 290,-3 0-87,8-11 1,7-11 0,24-27-83,21-24 1,25-26 0,12-11 0,8-9-220,-30 37 1,0-1-1,-1-3 1,1-1-1,3 3 1,1 0-1,0-1 1,0 0 181,-1 1 0,0 0 1,-1 2-1,1 1-1192,34-28 738,-25 29 0,-50 36 0,-49 43 0,-17 18 239,30-26 1,-1 2 0,0 5-1,0 1 1,-3 5 0,0 1-1,0 1 1,1 1 33,1 5 1,0 0-1,5-6 1,0 1 0,-1 3-1,2 1 1,4-2 0,2 1-26,5-1 1,3 0 0,1-3-1,4-1 1,-5 43 488,6-9 1,26-6-332,24-19 0,27-24 0,12-41 0,-5-20-212,3-12 1,-3-14 0,-28 23 0,1 0 0,1-4 0,1 0-72,0-2 0,0-1 0,1-3 0,0-2 0,-1 2 0,-1 0 0,2-3 0,0-1 44,1-3 0,-2 0 1,-7 5-1,-1 1 1,3-1-1,-2 0 1,22-36 1061,-16 8-923,-11 22 0,-35 24 1,-20 40-1,-26 35-1,15-13 0,-2 4 0,-7 10 0,-3 3 0,-6 6 1,-2 1-1,-3 2 0,-2 0-14,-3 1 0,-1 1 1,-2 1-1,0 1 1,-2 4-1,1 2 1,22-23-1,0 2 0,1 0 7,-1 0 1,2 1 0,1 1 0,-12 25 0,5 0 0,8-8 0,3-2 0,6-4 0,4-1 65,6-5 0,4-1 1,7-5-1,4 1 43,1-3 1,8-3 0,34 14 0,25-36 23,10-35 0,2-23 0,-7-20 0,7-9-308,-32 25 0,1-1 0,2-2 0,2-1 0,5-4 0,1-1 0,-2 0 0,0-2 0,-1 0 0,2-2 0,3-2 0,-1-2 0,-3-5 0,0-2 0,3-1 0,1-1 0,2 0 0,0 1 0,-4 4 0,-1 1 0,-5 6 0,-2 1 0,-2 4 0,-1 1-296,-2 7 1,-2 2 569,27-24 0,-62 63 0,-35 24 0,-30 26-29,23-19 1,-3 1 0,-9 6 0,-2 4 0,-3 7 0,-1 3 0,-3 5 0,-1 2-5,-3 3 0,0 1 0,-1 5 0,0-1 1,0-2-1,0-2 0,2 0 0,0 0 4,3-2 1,2 1 0,5-3 0,3 0 0,3-2 0,2-1 0,6-4 0,4-2 204,6-6 1,5-1 0,1 27-656,29-25 0,46-28 0,37-22 205,-40-9 0,2-6 0,0-4 0,0-3 0,-6-4 0,0-1 0,2-4 0,0-1 0,3-3 0,0 0 0,5-6 0,-1-1 0,-4 3 0,0-2 0,2-1 0,0 0 0,1-2 0,1 1 0,3-1 0,0 0 0,1 1 0,-1-1 0,-1 0 0,-1-1-41,0-2 0,0-1 0,-3 5 0,0-1 0,-2 0 0,0-1 285,-4 3 0,0 2-4,-2 4 0,-10 11 1,-25 20-1,-42 49 0,-33 28-98,21-29 0,-2 2 1,-1 2-1,-3 2 0,-6 3 1,-1 0-1,-2 4 0,-1 0-8,-1 1 1,-1 2-1,-2 0 1,2 0 0,5-2-1,0 0 1,0 2 0,0 1-3,4 0 0,0 1 0,3-6 1,3 1-1,8-2 0,3-2 318,5-6 1,4-2 0,3 26-83,46-26 1,14-20 0,39-39 0,2-16-156,11-15 0,-40 18 0,3-2 0,6-6 1,2-1-1,3-3 0,2-2-146,3-3 0,1-2 0,3-5 0,1-2 0,6-5 0,1-1 0,-25 20 0,0 1 0,0-1-8,2 0 1,-1 1 0,1 0 0,2 2 0,1 1-1,-1 0 1,21-14 0,-1 1 0,-4 1 0,-1 1-183,-5 4 0,-3 2 0,-5 6 0,-3 4 52,-8 6 1,-4 7 0,3 13 0,-48 32 0,-41 23 236,7-14 1,-4 1 0,-7 8 0,-2 2 0,-10 3 0,-2 2 0,-4 2 0,0 0-35,-4 4 1,-2 1-1,20-15 1,0 1-1,0 1 1,-3 2 0,0 1-1,1-1 1,1-1-1,1 0 1,0 0 112,-22 21 1,-1-1 0,3-7 0,1-1 0,4-3 0,2-1 0,4-6 0,2-1 204,6-7 1,6 0 0,-10 29-83,40-26 1,26-22 0,41-18 0,15-21-106,17-16 0,-37 7 1,3-2-1,6-3 1,2-3-1,2-4 1,1-1-182,2-3 0,1-1 0,1-1 0,1 1 0,0-2 0,1 0 1,2-1-1,1-2-82,0-2 0,0-2 0,1-3 0,-1-1 0,1 0 0,-1 1 0,-5 2 0,-2 2-41,-4 0 0,-1 2 0,-4 6 0,-1 2 0,-4 6 0,-1 2-164,-3 4 0,-5 5 0,-2 2 359,-46 44 1,-27 16 0,-5 1 0,-4 2 0,-2 1 0,0 1 62,-4 2 1,-1 2 0,-3 5 0,-1 2 0,-1 5 0,-1 1 0,0-2 0,-2 0-23,0-2 0,0-1 0,4 2 0,2-2 0,5-9 0,2 0 0,3-4 0,1 0 323,4-3 0,2-3-68,-23 22 1,41-14 0,36-30-360,32-28 1,26-30-1,-36 15 1,1-2-1,4-4 1,2 0-92,6-4 0,1-2 0,5-9 0,1-2 0,7-4 0,2-1 0,3-5 0,1-2 41,-22 18 0,1-1 0,0-1 0,4-1 0,1-1 0,1-1 0,5-2 0,0-1 0,2-1 0,1-1 0,1-2 0,0 0 0,2-1 0,0 0 0,0-2 0,4-1 0,-1-1 0,0 0 0,-3 2 0,-1 0 0,1 1 0,-1 1 0,0 0 0,1 1 68,-2 1 0,0 0 1,-1 1-1,-2 3 1,0 0-1,-2 2 1,-2 4-1,-1 1 1,-1 1-1,-5 4 0,-1 0 1,-1 2-233,21-15 0,-3 2 0,-14 8 0,-3 3 49,-7 6 0,-5 5 1,0-2-1,-51 37 0,-38 34 74,10-7 0,-4 3 0,-10 7 0,-5 1 0,-7 3 0,-2 0 0,-5 2 0,-1 1 0,-3 1 0,0-1 0,-1-3 0,-1 0 0,0 2 0,0 1 0,-1-2 0,1 0 162,1 1 1,-1-1 0,0-4 0,2-2 0,9-4 0,1-1 0,5-3 0,2-1 451,4-2 1,1-2-296,1-1 1,7-10-1,19-25 1,35-28 0,42-22-75,-14 22 1,4 0 0,5 0 0,2 1 0,4-5 0,0-2 0,3-1 0,1-1-1,2-2 1,1 0 0,10-6 0,2 0 0,-1 0 0,0 0 0,3-4 0,-1-2-154,3-3 0,0-1 0,-20 17 0,1 0 0,0-1 1,2 0-1,0-1 0,1 0 0,-1 1 0,0 0 1,0 0-80,-1 2 1,0 0 0,-2-1 0,21-21-1,-4 1 1,-9 10 0,-3 1 0,-8 6-1,-5 0-218,-5 5 0,-6 1 0,0-18 164,-58 23 0,-21 37 0,-11 14 0,-6 9 0,1 3 0,-1 3 42,-3 6 0,-2 0 1,-4 0-1,-2 0 1,-1 5-1,-1 0 1,-6 2-1,-2-1 211,-3 0 0,-1 2 1,24-11-1,-1 0 0,1 1 1,-1 0-1,0 0 0,-1 0 1,1 1-1,-1 0 1,0 0 19,0 0 0,-1 0 0,2 0 0,-27 12 1,1-1-1,1 4 0,0-1 0,7-3 1,3 0 135,5-5 1,4 0 0,8-5 0,3-3 81,-30 5 1,39-18 0,41-19-339,38-12 1,37-24 0,-25 12 0,3-1 0,6-3 0,0-2-113,4-3 0,2-2 0,8-4 0,1-1 0,-1 0 0,1 0 0,4-3 0,1-1 0,5-4 0,1 1 0,1 2 0,2 1 0,3-3 0,1-1 0,-2 2 0,1 0 0,1-1 0,-1 0 0,-2 3 0,-2-1 0,1-4 0,-2 1 0,-3 2 0,-2 0-123,-3 3 0,-4-1 0,-11 0 0,-6 1 491,23-23 1,-56 11 0,-44 30 0,-36 28-106,-28 28 0,33-3 1,-1 5-1,-6 7 1,-3 2-1,-6 3 1,-2 2-152,-6 3 1,0 2 0,-1 0-1,1 2 1,27-17 0,-1 0-1,0 0 1,-1 2 0,0-1 0,-1 2 38,-1 0 0,0 1 0,-2 1 0,-5 3 0,-1 1 0,0 1 0,-3 1 1,0 0-1,2 1 0,1 0 0,2 0 0,1 1 112,2-2 0,3 1 1,0-1-1,-17 14 1,2-3-1,11-9 1,3-1 104,5-6 1,6-1 0,-2 18 0,42-24-50,45-19 1,39-17-1,14-17 1,-36 1 0,1-4-75,6-5 1,1-3 0,7-7 0,2-3 0,5-2 0,2-2 0,6-3 0,1-2-91,-24 14 0,0-1 1,2-1-1,3-2 1,0-2-1,1-1 1,-3 0-1,1-2 0,0 1 1,2-2-1,1 1 1,1-1-111,1-1 0,1 1 0,1-1 0,2-2 0,1 0 0,-1 0 0,0 0 0,0 0 0,-1 0 0,-3 2 0,0-1 0,-1 1-45,-3 2 0,0 0 0,-2 0 0,-4 3 0,-2 0 0,-1 1 0,21-13 0,-2 1-99,-2 0 0,-5 5 0,9-1 0,-45 34 270,-57 39 1,-10 5 0,-9 6 0,-15 10 0,-3 3 0,-7 7-1,-3 3-31,20-16 1,-1 1 0,-1 1-1,-7 2 1,-3 1 0,0 1 0,-5 3-1,-1 0 1,-2 2 0,-3 4 0,-2 0-1,0 2 24,16-13 1,-1 1-1,1 1 1,-2-1-1,-4 4 1,-1-1-1,0 1 1,0 1-1,0 1 1,0 1-1,1 0 1,-1 0-1,-2 2 1,0 0-1,-1 1 1,1-1 23,-1 2 1,0 0-1,0 0 1,1 1-1,1-1 1,0 2-1,2-1 1,1-1-1,6-5 1,1-1-1,2 0 1,1-1-1,-11 9 1,2 0 0,3-3 74,9-7 0,1-1 1,5-2-1,-8 9 1,6-2-1,11-7 1,5-1 186,-15 36 1,43-25 0,42-28-469,38-30 1,-18-13-1,4-9 1,10-11-1,1-6 1,8-5-1,2-3 59,-22 11 0,0-2 0,1-1 0,6-3 0,1-2 0,1-1 0,5-4 0,1-1 0,1 0 0,4-1 0,2 0 0,0-1 20,-18 12 1,1-1-1,0 1 1,0-2-1,4-1 1,0-1-1,0 0 1,0 1 0,-2-1-1,-1 1 1,0 0-1,1 0 1,2-1-1,2 0 1,-1 1-1,1-1-4,0 0 0,0 0 1,0 0-1,1 1 1,2 0-1,0 1 1,0-1-1,-1 1 1,-2 0-1,0 0 1,-1-1-1,-1 2 1,18-9-1,-2 0 0,0 2-16,-6 1 1,0 2-1,-3 2 1,-10 7 0,-3 2-1,-1 1 1,23-6-1,-3 4 182,-10 6 0,-6 6 0,9 9 0,-70 41-223,-56 41 0,2-21 0,-8 1 0,-11 9 0,-5 1 0,22-17 0,-1 0 0,-2 1 41,-3 4 0,-1-1 0,-1 1 0,-2 2 0,-1 0 0,-1 0 0,-5 2 0,-2 1 0,0-1 0,-3 3 0,1 0 0,-1 0 87,-1 3 1,0 0 0,-1 0-1,-1 0 1,-2-1 0,2 0-1,5-2 1,2 0 0,-1 0-1,-1-2 1,0 1 0,0-2 83,0-1 0,1-2 1,0 1-1,4 0 0,0-1 1,2 0-1,7-5 0,1-1 1,3 1-1,-16 14 1,4 0 401,12-7 1,2-3-296,3-10 1,12-1-1,31 9 1,36-29 0,44-32-75,-23-3 1,3-7 0,11-13 0,3-4 0,8-5 0,1-3 0,3-4 0,0-3-42,-25 16 1,0 0 0,2-1 0,2 0 0,1-1 0,2 0 0,2-1 0,1-1 0,1 1 0,4-2 0,1 0 0,0 0-131,4-2 0,1 0 0,0-1 0,3-3 0,0-2 0,0 0 0,1-1 0,0-1 0,1 0 0,-20 14 0,0 0 0,1-1 0,-1 1-27,1 0 0,0 0 1,0 0-1,0 1 0,19-12 1,-1 1-1,0 2 1,-3 5-1,-1 1 0,-2 2 1,-10 6-1,-2 2 0,-2 0-273,15-7 0,-5 3 509,-6 2 0,-21 18 0,-39 28 1,-51 34-1,2-9 0,-6 2-158,-12 8 0,-4 2 0,-11 7 0,-4 1 0,23-14 0,-1 1 1,0 1-1,-3 1 0,0 2 0,-1-1 79,-2 3 1,-2 0-1,1 2 1,0 0 0,0 1-1,0 0 1,-5 3 0,-1 0-1,-1 0 1,-1 2 0,0 1-1,0-1 0,-3 2 1,0-1 0,1 0 0,1 0 0,0 0 0,2-1 0,6-6 0,1 0 0,1 0 0,3-3 0,1 1 0,2-1 58,5-3 0,0 0 1,3-1-1,-19 16 1,4-2-1,12-10 1,4-2 186,7-8 1,6-1 0,8 10-525,29-25 0,34-21 1,48-24-1,-32 4 0,2-3 87,6-7 1,2-3 0,15-11 0,3-4-1,4-7 1,0-1 0,-25 17 0,1-1-1,-1 0 28,2-1 0,1-1 0,0-1 0,5-2 0,0 0 0,1 0 0,1-2 0,1 0 0,1 0 0,2 0 0,0-1 0,2 1 0,2-3 0,1 1 0,0 0 0,4-1 0,0 0 0,0 0 0,-4 0 0,0 0 0,-1 0 0,0 2 0,-1 1 0,0 2-115,-3 2 0,0 1 1,-3 3-1,21-11 0,-3 6 0,-11 10 0,-5 10 1,10 19-1,-76 41 0,-54 25 97,8-22 0,-6 2 0,-14 8 0,-4 3 0,-6 11 0,-1 2 0,20-19 0,-2 0 0,1 0 55,-3 2 1,0-1-1,-1 1 1,-4 2-1,-2 0 1,1 0-1,-1 2 1,1-1-1,-1 1 1,1-2 0,0 0-1,0 0 66,1 0 1,0 0 0,0 0 0,-1-1-1,0 1 1,0-1 0,2-1 0,1 1-1,0-1 1,2-3 0,2-1 0,0 0 223,-19 16 1,3-2 0,8-9 0,7-3 81,-16 19 1,32-14 0,48-24-165,42-20 1,45-29 0,-35-1 0,3-5 0,7-6 0,2-2-75,8-4 0,2-2 1,-22 10-1,1-2 0,0 1 1,3-3-1,1 0 0,0-1 1,3-3-1,1 0 1,1-1-45,2-1 1,2-1 0,0-1 0,5-3 0,0-2 0,1 0 0,3 1 0,0-1 0,1 1 0,-2 1 0,1 0 0,-1 1-125,0 0 0,0 1 1,-1 0-1,-1 3 1,-1 0-1,0 0 1,-3 2-1,-1 1 1,-1 0-1,-6 4 0,-1 1 1,-3 1-414,22-11 0,-5 4 328,-9-2 0,-21 23 0,-45 43 0,-63 37 0,7-19 0,-7 3 65,-12 6 1,-3 2 0,-5 5-1,-4 0 1,21-16 0,-2 0-1,-1 0 1,-3 2 0,0 2-1,0-1 17,-2 3 0,1 1 0,-1 0 0,0 0 0,1 1 0,-1 1 0,3-1 0,0 1 0,0 0 0,-1-1 0,0 0 0,0 0 171,-1-1 0,0-1 1,1 0-1,2 0 0,0 0 1,1-1-1,7-5 0,1-2 1,2-1-1,-14 11 1,3-3 401,12-10 1,2-2-247,-24 21 1,56-20 0,36-16 0,36-30-106,29-26 0,-28 6 1,1-3-1,9-7 1,3-3-1,6-1 1,2-1-52,6-2 0,2 0 1,-26 12-1,1-1 0,1 0 1,6 0-1,0 0 0,1-1 1,1-2-1,0-2 1,0 0-172,3-1 0,2-1 0,-1 0 0,2 0 0,1-1 0,-1 0 0,1 1 0,-1-1 0,0 1 0,1 0 0,-1 0 0,1 0-41,-2 1 0,1 1 0,-1 1 0,0 3 0,-1 3 0,-1 1 0,22-8 0,-5 5 195,-8 6 0,-8 6 0,9 10 1,-60 40 29,-54 37 1,-10-19-1,-9-1 1,-10 5-1,-5-1 1,-5 4-1,-1 2-89,-6 3 0,0 2 0,27-18 1,0 1-1,-1 1 0,-2 3 1,-1 0-1,1 1 0,-1-1 1,1 0-1,0 0 45,1-2 0,1-1 1,0 1-1,0 1 0,0 0 1,0-1-1,-23 18 0,2-1 1,3 0-1,1 1 433,2-2 1,3-2-247,13-9 1,4-4 0,-21 12 0,60-47-50,44-33 1,29-32-1,12-9 1,-31 27 0,1-1-320,8-3 0,1-1 0,-2-4 0,0 0 0,4-2 0,2 1 0,0-1 0,0-1 13,1-1 1,0-2 0,2-7 0,-1-1-1,5-6 1,1-2 0,-20 20 0,0-1-1,0-1 28,0 0 0,0-1 0,0 0 0,0-2 0,1-1 0,0 0 0,3 0 0,0 0 0,0 0 0,-1 0 0,0-1 0,-2 0-59,0 0 1,0 0-1,-3 1 1,13-14-1,-5 3 1,-8 4-1,-6 3-56,-8 9 0,-11 5 1,-26-1-1,-49 34 0,-34 29 87,32 2 1,-5 3 0,-9 8 0,-3 3-1,-9 7 1,-2 3 0,27-13 0,-2 0-1,0 2 28,-4 1 0,-1 1 0,1 0 0,2 1 0,0 0 0,0-1 0,-2 1 0,-2 0 0,1-1 0,0 0 0,1-1 0,0-1-17,1 1 1,-1 0 0,0-2-1,-2-1 1,0-1 0,0-1-1,-23 11 1,1-3 0,6-2-1,2-2 344,10-6 1,4-4 0,12-7 0,4-6-1,-37-9 1,52-26 0,41-20 0,39-10-124,-8 23 1,5-2 0,10-6 0,4-2 0,8-7 0,3-2 0,3-2 0,2-1-25,4-2 0,0-2 0,-1-2 1,2-1-1,-21 17 0,2 0 1,0-1-1,2-1 0,1 0 1,0 1-33,4-2 1,1 0 0,0 1 0,-3 1 0,0 0 0,0 0 0,1-1 0,1-1 0,-2 0 0,-2 1 0,-1-1 0,-1 1-190,-2-1 0,-1 0 0,1 1 0,-3 4 0,1 1 0,-2 1 0,19-19 0,-4 1-123,-6 9 0,-6 1 0,8-21 0,-70 39 105,-53 28 1,9 10-1,-5 6 1,-9 8-1,-3 3 1,-6 1-1,-2 1 42,-6 3 1,-1 0 0,-4 4-1,-2 2 1,27-10 0,0 1-1,-1 1 1,-2 1 0,0 1-1,0 1 17,-2-1 0,1 1 0,0 0 0,2 1 0,0-1 0,1 1 0,1 0 0,0-1 0,0 1 0,0 0 0,-1 1 0,1-1 278,-1 1 1,0-1-1,3-2 1,-14 7 0,3-4-1,6-5 1,6-3-1,1 0 1,63-29 0,46-21-57,36-23 0,-30 15 1,2-2-1,6-3 1,1-2-1,6-2 1,1-1-43,5-3 1,1 0 0,-1-1 0,-1-1 0,4-3 0,0 0-1,-1 2 1,0 1-193,0 0 1,0 1 0,-4 4 0,-2 3 0,-8 6 0,-2 3-153,-5 4 0,-6 2 0,-2-3 0,-73 34 105,-58 22 1,27-10-1,-3 2 1,-6 8-1,-2 2 1,-1-1-1,0-1 212,-3 1 0,0 0 1,-1 0-1,0 2 0,5 2 1,2 1-1,3 0 0,2 0-71,5-1 0,-44 36 0,7 0 0,2-5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2:5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2:57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431 97 8112,'13'-9'313,"-6"-6"494,-5-4 1,-2-3-7,0 0 0,0 13 0,0 9-177,0 12 0,0 19 1,0 13-1,0 11 7,0 8 1,0 12 0,0 5-1,0 5 23,0 2 0,0 0 0,0 2 0,0 3-537,0 3 0,0 2 1,0-8-1,0-2-504,0-9 1,0-18 0,3-9 0,1-8-1281,4-6 1,1-8 650,-1-15 1,-6-6 0,8-16 0,-3-9-101,0-9 1,8 2 0,-8-8 1115,-2 1 0,7-3 0,0-10 0</inkml:trace>
  <inkml:trace contextRef="#ctx0" brushRef="#br0" timeOffset="284">823 184 8571,'0'-9'1933,"0"11"-1205,0 17 1,0 13 0,0 14-1,0 5-2,0 7 0,0 14 1,0 11-1,0 9-426,0-42 0,0 1 0,4 2 1,0 1-1,-1 0 0,1 1 0,-1-2 1,-1 0-174,-1-2 1,0 0-1,3 1 1,-1 0-1,5 42 1,-3-4-547,-3-8 1,-2-17 0,0-16-1,0-11-1576,0-9 1,2-7-2927,6-7 4921,-6-6 0,8-18 0,-10-3 0</inkml:trace>
  <inkml:trace contextRef="#ctx0" brushRef="#br0" timeOffset="600">105 1578 8134,'-12'-2'539,"2"-3"330,0-2 0,10-1 1,0 8-280,12 0 1,17 0-1,13-2 1,13-3-119,18-2 0,12-10 0,11 5 1,-41 5-1,2-1-351,6 1 1,2 0-1,1 0 1,1-1 0,3-2-1,0-2 1,-3 2 0,-1-1-160,-4-1 0,-3 2 0,-7 2 0,-2 1 0,35-5 0,-18 3-738,-13 4 1,-18 2-1079,-7 3 1,-17 0 875,-12 0 1,-10 8 0,-11 1 977,-1 3 0,-10 3 0,-1 7 0</inkml:trace>
  <inkml:trace contextRef="#ctx0" brushRef="#br0" timeOffset="1033">105 1709 8233,'-22'-10'284,"0"-2"691,0 0 0,8 2-270,-1 10 0,11 3 0,-1 4 1,10 7 104,9 6 1,5 9-1,3 0 1,0 0-209,0 2 1,7-4 0,2 9 0,1 1-272,-1-4 0,6 9 0,-8-9 0,0 4-164,2-1 1,-7 0-1,5 5 1,-5-2-63,-2-3 1,0-9-1,0 0 46,0-10 0,-8-8 0,1-11 6,2-5 1,2-8 0,3-14 0,2-7 16,5-5 0,5-10 0,9-2 0,1-1-35,-1 1 1,8-5 0,0 7-1,0 3-120,2 2 1,-7 5-1,5 2 1,-5 5-274,-3 3 1,1 2 0,-3 9 0,-5 3-949,-7 3 1,-4 7 0,-6-8-4360,-5-2 5561,6 7 0,-27-9 0,4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2:59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736 349 8286,'0'-22'-164,"-3"1"0,-4 1 0,-5 3 716,0 3 1,-7 9 0,4-2 0,-7 4 68,-7 3 0,3 12 0,-11 8 0,1 9-16,2 5 1,-7 2 0,2 10-1,-7 2-12,-4 3 0,-1 10 1,7-1-1,1 8-169,-1 4 0,3 1 0,7-8 0,10 1-247,7-1 0,12-9 0,0-6 0,8-4-101,4-2 1,17-10-1,-2-8 1,5-6-595,4-6 0,3-9 1,7 2-1,-2-4-460,-3-3 0,0-3 0,8-1 1,-1-6-138,1-2 0,-8-3 0,-2-6 0,0-1-333,0 0 0,-8 0 1448,3 0 0,5 1 0,0-1 0</inkml:trace>
  <inkml:trace contextRef="#ctx0" brushRef="#br0" timeOffset="564">823 850 8286,'-22'0'860,"0"0"1,1 0-194,-1 0 1,7 10 0,1 7 0,-1 7-168,3 5 1,-5 7 0,8-4 0,-1 1-325,0 6 1,3-5-1,7 0 1,0-3-139,0-4 0,2-5 0,6-5 0,6-5-73,5-2 1,3-6 0,0-8 0,0-6-193,0-2 0,-8-5 0,1-10 0,-1-2-125,-2 3 1,5-6 0,-7 3 0,0 2 34,-1 3 0,-2 2 0,-7-2 1,3 0-75,4 2 1,-4-4-1,4 11-9,-5-4 685,-2 7 1,7 4 0,1 16 0,-3 9 72,-3 9 0,-2 1 1,2 9-1,3 0-73,3-2 0,-1 7 1,-5-7-1,3 3-94,2-1 0,1-2 1,-8 5-1,0-6 21,0-1 1,0-3 0,0-7-40,0-1 0,-3-1-144,-4-6 1,4-6 0,-6-18-1,2-9-267,-1-8 1,1-5 0,7 3 0,2-7-98,6-5 0,-6 0 0,8 2 0,-1 5 274,6 3 0,-3 2 0,3 7 0,-1 0 279,-2 0 1,8 10-1,-6 5 21,5 5 0,3 11 0,0 6 1,-3 4-387,-4 3 1,2 2 0,-8 3 0,4 2-515,4-3 1,-8-1-1,1-4 1,-3 1-312,0 0 0,8 0 1,-8 0 971,-2-1 0,7 11 0,0 2 0</inkml:trace>
  <inkml:trace contextRef="#ctx0" brushRef="#br0" timeOffset="1147">1520 1024 8258,'-3'-19'421,"-4"4"0,2-2 0,-7 8 1,0-3 584,0-5 0,-3 7 0,-6 3-550,-1 4 0,0 6 1,3 4-1,2 8-270,2 4 1,8 5 0,-5 3-1,2 4-57,5 3 0,3-7 1,2 4-1,0-2-140,0 0 0,0 0 0,2-7 0,6-3-157,6-4 1,-2-5 0,3-10 0,2-3 66,2-4 1,10-8-1,0-14 1,-2-7-214,-3-5 0,-2-5 1,-3-2-1,-2-3-461,-2 2 0,-3 1 0,2-3 1,-4-5 352,0 1 1,-8 2 0,5 7 0,-4-3 21,-3-2 1,0 3 0,-3 9 393,-4 3 1,2 12 0,-7 4 279,2 18 0,3 14 1,5 17-1,-3 7 53,-2 6 1,-1 8-1,8 4 1,0 1 210,0 6 0,0-6 0,3 6 0,2 2-267,2 0 0,10 7 1,-3-14-1,6-1-166,1-4 1,8-10 0,0-9-1,1-13 63,1-7 0,-7-5 1,8-9-1,-3-5-41,0-8 1,-3-7 0,-9-4-1,-2-6-162,2-2 1,-5 5 0,0-7 0,-2 0-196,-6 2 1,-1 2 0,-3 8 0,0-2-322,0-3 0,-3 0 0,-1 7 112,-4 0 0,-9 10 570,3 5 0,-3 14 0,0 7 1,5 8 255,2 7 1,1-2 0,4 9-1,-3 3 360,4 2 1,1 10 0,3 0 0,0-3-345,0-2 1,3-10-1,4-2 1,10 0-826,9 0 1,1-10 0,9-2-1,3-12-1558,2-8 0,3-4 0,-1-6 1980,1-6 0,-1-15 0,1-5 0</inkml:trace>
  <inkml:trace contextRef="#ctx0" brushRef="#br0" timeOffset="1514">2369 1111 7584,'0'15'1977,"0"-1"0,0-6-1448,0 6 1,0-7 0,0 8-138,0 2 0,0-5 0,0 2 27,0 3 0,-7-4-123,0 1 0,-3-9-373,3 2 0,4-7 0,-4-7 0,4-8-109,3-4 0,0-5 0,3-3 1,4-2 256,8 3 1,-3 1 0,2 4-1,1-1 273,-3 0 0,7 7 1,-4 3-209,4 3 0,3 1 0,0 11 0,-3 4-607,-4 8 1,4 4 0,-7 3 0,3 0-611,-1-1 1,1 1-1,4 0 1,-2 0-182,-3-1 1,-2-6 1261,3-1 0,14-9 0,-5 5 0</inkml:trace>
  <inkml:trace contextRef="#ctx0" brushRef="#br0" timeOffset="2368">2892 1046 8196,'0'-22'129,"0"0"0,2 1 1,3-1-1,2 0 567,-2 0 1,-3 1 0,-4-1-71,-5 0 0,-3 7 0,-7 3 0,3 3-211,-3 4 1,7 5 0,0 5 0,3 7-342,0 7 0,0-2 1,7 15-1,0-3-134,0 0 0,0 9 0,0-4 0,0 5 19,0 4 0,0-11 0,0 11 0,0-1-54,0-1 0,0-5 0,0 0 0,0 1-15,0-3 1,-8 4 0,-1-9 154,-3-2 1,-3-5 0,-7-8-132,0-7 1,1-7 0,1-7 0,3-10-203,3-9 0,9 1 1,-2-4-1,4 5 85,3 2 1,0 1 0,3-1-1,4 0 39,8 0 1,-3 8-1,2 2 1,3 0 291,2 0 0,6 7 0,1-3 0,6 6 19,2 2 1,-5 0-1,4 0 1,1 0-106,0 0 0,3 0 1,6 0-1,-2-2 5,-4-6 1,4-4-1,-7-10 1,2-2 77,0-5 1,-17 3 0,3-8 0,-5 2 74,-5 6 1,-2-6 0,-10 3 0,0 3 132,0 1 1,-10 6-1,-4 4 1,-8 8 166,-7 5 0,5 2 0,-5 0 0,5 0-97,2 0 1,0 9 0,3 6 0,2 7-403,2 7 0,8-3 1,-5 11-1,2 1-330,5 4 0,3-1 0,2-3 1,5-1-547,9 1 1,3-6 0,22-3 0,4-7 27,6-8 0,11-4 1,-2-13-1,5-4 491,3-7 1,-1-13 0,-2-4 0,-5-3 168,-7-5 0,-13-2 0,-4-3 0,-5 3 198,-9 5 0,-8-3 0,-12 10 0,0 3 735,0 1 0,-17 4 0,-5 1 0,-2 6 381,0 6 0,-5 6 0,0 2 0,2 0-330,3 0 1,2 2 0,0 6 0,1 6-585,-1 6 0,7 9 0,3 2 0,2 1-274,6-1 1,1 5-1,3-4 1,0-1-168,0 1 1,10-3 0,4-8 0,8-1-91,7-6 1,5-4 0,10-10 0,-1-2-5,1-6 1,2-13 0,0-18 0,0-7 89,-5-5 0,-5-7 0,0 5 0,-7-3 113,-4-4 0,-13 4 1,-5-2-1,-5-3-298,-2-2 1,-9-4-1,-6-3 1,-4-5-284,-3-3 0,3 1 0,2-1 0,5 13 202,2 12 0,3 21 629,7 18 0,0 23 1,0 33-1,0 13 612,0 18 1,7 9 0,3 8-1,2 6-332,-4-42 1,1 1-1,-3-2 1,0 1 0,1 3-1,0-1 1,1-2 0,1-1-708,0-1 1,2 0-1,2 4 1,3-1-1,-2-5 1,1-1-1,14 46 296,2-15 0,3-15 0,10-21 0</inkml:trace>
  <inkml:trace contextRef="#ctx0" brushRef="#br0" timeOffset="2947">5091 1090 8233,'-29'14'199,"0"-2"658,2-2 0,13 7-624,7-3 0,9-4 0,10-3 0,12-4-105,8-3 1,4-10-1,8-5 1,-1-6-262,1-8 0,-1-3 0,-2-7 0,-2 3-18,-3-3 1,-9 6 0,2-1-1,-5 0-34,-2 0 1,-10 7 0,-5-2-1,-4 5 133,-3 2 0,-17 10 0,-5 5 0,-4 5 111,-6 2 0,8 0 0,-5 0 1,2 2 394,-2 5 1,5 5 0,-5 13-1,5 4 198,2 7 1,7-2 0,3 4 0,0 6-281,0 4 0,7 3 1,-2-7-1,5-1-494,2 1 0,9-8 0,8-4 1,10-6-422,9-6 0,5-13 0,3-2 0,2-10-762,5-10 0,-5-14 0,7-7 0,-2-8 1305,-1-6 0,11-6 0,-5-9 0</inkml:trace>
  <inkml:trace contextRef="#ctx0" brushRef="#br0" timeOffset="3080">5940 719 8178,'0'-21'195,"3"1"0,2 3 559,2 3 0,0 11 1,-7 3-1,0 12-280,0 8 0,-2 9 0,-3 2 0,-5 1-317,-2-1 1,5 8-1,-5-5 1,2 2-703,5 0 1,-4-9 0,1 4 0,1-2-352,-3 1 1,8-1 0,-8-10 895,1-5 0,6-4 0,-7-10 0</inkml:trace>
  <inkml:trace contextRef="#ctx0" brushRef="#br0" timeOffset="3247">5614 719 7997,'-12'-9'27,"2"4"1130,10-10 0,2 13-463,6 2 1,4 10-1,9 14 1,4 2-359,4 3 1,5 3 0,9-6 0,1 6-624,-1 2 0,1-5 0,2 5 0,2-3-996,3-4 1,0 4 1282,-8-2 0,1 0 0,-1-7 0</inkml:trace>
  <inkml:trace contextRef="#ctx0" brushRef="#br0" timeOffset="3464">6354 828 8178,'0'22'540,"0"0"-105,0 0 0,3 2 0,4 5 1,5 7 208,0 5 1,10 12 0,-3 6 0,8 6-431,-1 7 0,-1 6 1,-4 11-1,-1 3-320,-6 3 0,3-1 0,-10-9 0,-2-8-607,-2-11 0,-13-18 1,-5-17-1,-4-6-404,-3-13 1,1-17 0,-1-12 1116,0-10 0,-19-7 0,-5-9 0</inkml:trace>
  <inkml:trace contextRef="#ctx0" brushRef="#br0" timeOffset="4197">6354 589 8166,'32'-34'64,"-6"2"1,8 11-1,0 1 792,0 6 0,2 4 0,5 10 0,-2 2-237,-3 6 0,-9 11 0,2 13 0,-5-1-382,-2 0 0,-10 6 0,-5-6 0,-4 3-295,-3 5 0,0-8 0,-3 1 1,-4-3-206,-8 0 1,-6 2 0,-6-4 0,-4 2-499,-3-3 1,5-1 0,-5-6 0,2-2-31,6-3 1,9-9-1,5 0 1,2-10 392,5-9 0,3-6 1,2-4-1,0-2 398,0-3 0,9-8 0,6 6 0,7-1-84,7 1 0,-10 2 1,5 7-1,-2 3 624,-5 4 1,0 6 0,5 9 0,0 2 230,-1 5 0,1 5 0,0 10 0,0 2-266,-1 5 1,1-2 0,0 7-1,-3-3-142,-4-4 1,2 0 0,-8-1 65,4 3 0,-9 0-226,4-7 1,-16-12-242,-6-10 0,2-12 0,0-15 0,2-4-13,5-3 1,3-5-1,2-9 1,2-3-368,5 2 0,6-6 1,8-1-1,1-2-297,0 0 0,7 12 1,0 0-1,0 10-170,2 4 0,-6 13 1,4 12 565,-5 4 0,-5 13 0,-4 7 0,-8 9 319,-5 11 0,-2 1 0,-2 4 0,-3-1-121,-2 5 0,-8 2 1,8-4-1,2-1 405,3 1 1,2 6 0,0-1 0,0-6 238,0-4 1,0-5 0,2 5 0,6-5-53,6-3 0,5-9 0,3-10 0,0-2-113,0-6 0,2-4 0,3-7 0,2-7-184,-3-6 0,-4-9 1,-5-2-1,-3-3-441,3-5 1,-7 5 0,0-2 0,-3 0-139,0 2 1,0-7 0,-7 7 0,0-2 209,0-1 1,-2 13-1,-3 0 1,-4 9 406,-4 6 0,6 1 0,-7 11 0,-1 4 449,3 8 0,-7 6 0,7 6 0,-3 5 83,1 1 0,6 4 0,-4 4 1,3-2-784,4-3 0,2-7 1,6 5-1,4-3-934,7-4 1,8-3 0,7-5 0,8-4-1329,4-8 0,5-4 2301,4-3 0,6-10 0,9-2 0</inkml:trace>
  <inkml:trace contextRef="#ctx0" brushRef="#br0" timeOffset="4482">8096 676 8143,'0'-22'320,"0"0"1,-2-7-1,-5 3 1,-8 4 529,-4 5 1,-10 10 0,-3-5 0,-2 2-95,-4 5 0,-4 5 0,1 7 1,3 8-466,1 4 0,3 3 1,-2 2-1,10 3-374,9 2 0,7 0 0,10-5 0,0 3-485,0 2 0,10 0 1,4-8-1,8 1 26,7 0 1,-2 0 0,9 0 0,0-1 425,-2 1 0,5 0 0,-8 2 0,1 0 663,-1-2 1,-2 12-1,-10-12 286,-4 2 0,-5 0 1,-13-2-1,-4-3-725,-8-4 0,-14 2 0,-9-8 0,-8 1-1179,-5 0 0,0-3 1,10-7-1,2 0-1800,3 0 2871,9 0 0,-4-10 0,9-2 0</inkml:trace>
  <inkml:trace contextRef="#ctx0" brushRef="#br0" timeOffset="4933">8575 436 8137,'3'-41'610,"4"5"0,-5 4 1,3 11-1,-10 1 571,-9 6 1,-8 4 0,-7 10 0,-7 2-562,-5 6 1,-3 11 0,1 10 0,-1 0-423,0 3 1,11-1 0,4 8 0,4-5-522,4-3 0,8 5 1,6-4-1,5-1-185,2 1 1,9 4 0,6-7 0,7-2 45,7-3 1,-3-2 0,11 2-1,-1 2 474,-2 4 0,5-1 0,-10-8 0,-3 4 344,-2 4 1,-4-5 0,-6 5 0,-6-5 284,-6-2 0,-12 0 0,-7 2 0,-9 0-392,-11-2 1,-4 4-1,-2-14 1,-1 1-732,1-6 1,-6-5-1,3-2 1,8 0-642,4 0 1,7-9 0,10-6 0,5-7-35,2-7 0,6 3 1,11-8-1,10 2 795,9 6 1,1-6 0,7 3-1,0 3 455,0 1 1,-5 6 0,4 2 0,-1 5 274,-5 2 0,4 3 0,0 7 1,1 0 676,-1 0 1,8 2 0,-5 8 0,2 9-444,1 8 1,-8 12-1,4-3 1,-1 5-606,-5 3 0,-6-8 1,-6-2-1,-5-3-1092,-1-4 1,-6-3 1094,4-2 0,-5 0 0,-2 0 0</inkml:trace>
  <inkml:trace contextRef="#ctx0" brushRef="#br0" timeOffset="5063">8641 654 8122,'-8'-44'0,"-1"3"825,-3 5 0,7 5 1,-3 9-593,6 0 1,4 3-1,3 2 1,5 5-234,2 2 0,3-7 0,6 5 0</inkml:trace>
  <inkml:trace contextRef="#ctx0" brushRef="#br0" timeOffset="5713">9250 523 8035,'-31'-9'450,"7"-1"1,-8-5-1,3 8 310,0 5 0,0 11 0,7 6 0,1 7-333,-1 7 1,-7 5 0,2 9 0,5 1-371,5-1 1,13-6-1,-4-1 1,6 0-405,2-2 0,2-2 0,6-13 0,9-2-49,9-3 1,1-9 0,7 2-1,0-7 108,-1-7 1,-6-5 0,2-10 0,-5 1 280,-2-1 1,0 7 0,0 1 0,-1-1 799,1 3 0,0-7 0,0 7-234,-1 0 1,-6 2 0,0 10 0,1 0-145,4 0 1,-1 2-1,-2 6 1,-5 6-332,-2 5 1,4 3-1,-6 0 1,-4 2-140,-1 5 1,-3-2-1,-3 7 1,-4-3-87,-7-4 1,-6 4 0,-1-4-38,-1-8 0,0-7 1,0-14 72,0-5 1,10-8 0,5-14-1,5-7-222,2-5 0,9-5 0,6-3 0,4-4 113,3-3 0,2 8 1,3 0-1,4 9 771,3 10 0,0 7 0,5 8 1,-5 6 309,-3 6 1,5 21 0,-7 13 0,-2 11-265,-3 8 0,-4 10 0,-3-3 0,-5 2-791,-3-2 0,-1 3 1,-6-10-1,3-3-3634,2-2 3822,0-12 0,3-3 0,2-9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3:39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334 299 13321,'-58'14'-279,"0"1"1,2 9 369,-2 12 262,15-14-509,21-3 0,63-62 46,24-15 1,-21 22 0,-1-1 104,30-28 0,-3 7 889,-12 0-626,-14 19 1,-27 5-1,-24 34-140,-20 22 0,-19 16 1,-5 11-1,0 4-57,-2 3 1,7 2-1,-5 7 1,5-2-114,3-5 1,9 0-329,5 0 1,19-2 10,17 9 0,18-33 302,25-32 0,11-34 0,4-27 0,-9 3 62,-8 3 1,-7-6 0,-2 3 0,-3-2 170,3 1 1,-7-3 0,-1 3 781,1-3-569,-18 6 0,-16 27-330,-35 29 1,-13 36 0,-13 29 0,5 3-93,7 0 0,7-3 1,5 1-1,6-1 2,1 0 1,3-4 13,7 4 1,17-16-20,20 1 1,16-35-1,30-30 1,-3-16-47,2-10 0,3-10 0,3-2 0,-1-3-24,0-4 0,1-3 1,-3 0-1,-3 5-6,-2 7 1,-9 2 228,1-1 85,-13 13 1,-45 47-1,-28 43-86,-20 22 0,25-30 0,0 0 1,-30 27-1,5 1-58,3 2 0,2-7 1,8 4-101,-1-4-167,10-3 0,39-19 1,32-24-28,21-34 0,17-29 0,-17-12 0,5-3 28,2-4 0,3-3 0,-1-3 1,-1 3 42,-11 5 1,-6 5 0,-6 5 148,1-10 295,-10 29 0,-41 4 1,-27 54-25,-15 20 1,-11 4 0,9 5 0,3 0 52,2-2 0,0 7 311,-5-5-637,15-5 1,38-7 0,44-24-143,24-22 1,10-22-1,-15-9 1,1-6 26,-1-9 0,3 0 0,2-9 0,0 1-45,-7 6 1,0-5 0,-10 0 40,3-3 249,-18 17 0,-28 5 0,-37 34 105,-16 22 0,-18 14 0,6 10 1,-3 3-36,0 2 1,9-1-1,-2-6 17,5 0 0,5 9-178,5 5 0,29-17 0,29-12-151,24-17 0,7-14 0,5-10 0,2-13 60,3-6 1,3-5-1,-1-8 1,0 1 39,1-1 0,-11 0 1,-4 1-1,-5-1 243,-2 1 0,-8 6 489,0 1-395,-19 19 1,-27 5-1,-31 32-203,-10 16 0,-2 12 0,10 3 0,-1 5-119,1-1 1,-3 3-134,-5 0 1,27 1-35,9 13 0,32-33 0,27-20 0,11-21-54,8-20 0,5-9 0,2-13 0,5-2 18,2-5 0,-6-4 1,1-8-1,-2 2 229,3 3 1,-10 7 619,9-7-130,-9 19 1,-22 6-165,-33 33 1,-40 21 0,-26 33-82,5 1 1,5-6 0,4 1-592,1-4 1,-6 15-61,6 4 1,14 1 158,36-16 0,19-18 0,40-27 0,-1-10 127,0-10 1,3-16-1,5-10 1,7-10 116,-38 23 1,0 0-1,1 1 1,-1-1-1,-1-2 1,-2-1-1,31-25 135,-10 3 1,-6 2 713,-11 8-356,1 9 1,-39 17-165,-20 24 1,-33 22 0,-13 27-144,1 7 0,9-10-583,0 12 1,10-4-94,12 4 0,19-26 246,39-10 0,-5-22 0,32-9 0,-3-15 0,1-10 0,4-14 0,7 0 0,0-7 123,1-1 0,-1 3 0,0 3 229,1-1 0,6-7 877,1 1-492,-10 8 1,-37 23-165,-33 19 1,-22 34 0,-29 19-83,7 5 1,8-4 0,4 1 0,3-2-367,-3-4 1,5-3 0,0 2-372,3 10 0,19-17 164,26 10 0,18-31 0,35-16 82,8-21 0,5-14 0,-10-13 0,3-2 0,-3-4 0,-2 1 0,-5-6 0,-5 1-44,-7 6 1,-8 7 1272,-7-3-492,-14 25 1,-41 4-201,-25 44 1,-6 15-294,-9 21 1,11-2 0,0-2-390,9-3 1,10-7-102,14 7 0,15-29 246,29-8 0,10-16 0,34-14 0,-5-13 49,-3-12 0,12-10 1,8-6-1,-38 20 0,0-1 187,3-4 0,0 0 0,-4 5 0,-1-1 0,3-1 0,-1-1 0,-3 3 0,-1 0 501,37-26 1,-12 5 491,-10 15-656,-20 4 1,-30 49 0,-37 20-1,-15 18 1,-14 3 0,14 3 163,-11 7 1,1-8-235,4 13 1,9-10-586,12 9 0,31-33 0,34-20 82,17-19 0,10-14 0,3-15 0,-1-10 0,0-9 0,-2 2 0,-2-5 0,-6 5 199,-1 2 0,-4 1 0,-4-3 1025,5-5-487,-24 24 1,2-9-165,-44 29 1,-16 29 0,-37 19-1,3 10 1,2 4 0,17-4-36,2 7 0,6-10-784,16 3 0,7-2 164,15 9 0,20-24 0,35-20 82,11-9 0,-3-17 0,-5-7 0,2-11 0,3-3 0,2-6 0,-2-9 0,-2-3-97,-3 2 0,-10 3 1326,3 3-492,-15-1 1,-28 25-1,-30 19 1,0 22-1,-14 28 1,9 16-1,5 14 1,15-3-663,14 3 0,30-20-157,35-2 0,3-26 0,12-13-656,-12-7 0,-17-4 738,-4-28 0,-20 6 0,-3-18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4:27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231 320 12661,'-37'-36'-984,"1"-1"848,19 11 539,-2 4-165,19 3 1,-17 62-241,-5 15 0,-5 10-11,6 5 1,6-11-130,1 11 83,9-5 0,12-17 47,29-15 1,-7-26-1,22-32 12,-7-12 0,4-24 0,3-5 0,-3 0-2,-2 3 1,-9 9 0,-1-10 51,3-6 0,-15 16 191,-2-7 0,-22 29-189,-15 7 1,-12 29 0,-28 39-25,2 19 0,-1 10 1,8-9-1,0-1 29,5 0 0,5 1 0,0 4-37,7 10 0,14-17-66,8 9 0,26-21-28,17-7 1,18-25-1,13-26 61,-1-20 0,-6-12 1,-16-4-1,-1-3 1,1-5 0,-3-5 1,-2-9-1,-5 0 25,-3-1 0,-4 8 25,-13 0 1,-11 3-21,-25-3 0,-2 26 0,-30 27-16,-1 22 1,-1 7 0,13 15 0,-3 7-10,-5 10 0,5-1 1,-5 3-1,5 3 13,3 2 1,1 2 0,6 0 30,7 1 1,15 6-95,6 1 1,37-15 52,22-22 1,17-26 0,12-32 0,-8-12-11,-4-7 1,-10-5 0,0-5 0,3-7-43,2-5 0,-8-2 0,-4 0 41,-5-1 0,2-13 93,-4-1-2,-15 10 0,-58 41 1,-24 29-37,-10 24 1,-2 17 0,16 7 0,-2 6-29,3 1 0,-8 1 0,1 9 92,-1 3 0,12 0-122,15-18 1,29-6-41,22 0 0,36-20 0,27-19 0,0-13-15,-3-13 1,-2-6-1,7-14 1,0-8 18,-43 23 1,-1-1-1,37-28 1,-3-6-1,-4 5-17,-10 3 1,0 2 0,-12 3 131,-3-10 241,-12 19 1,-38-16-140,-35 33 1,-8 10 0,-26 26-84,1 15 0,7 10 1,5 7-1,0 2-54,2 3 1,1 2-1,4 1-21,-7 11 1,17-7-107,12 7 0,31-14 38,34 0 1,25-24 0,26-13 0,-9-12 7,-8-9 0,2-15 0,3-14 1,3-7-11,4-8 0,0-5 0,-4-7 0,-11 3 55,-6 2 0,-13 9 51,3-2 185,-15-4 1,-36 21-180,-29 5 0,-19 41 0,-15 24 0,3 8-35,2 2 0,2 5 1,-5 2-1,6 3 20,1 4 0,4-7 1,9 0-19,4 1 1,8 9-134,15 9 1,38-11 0,29-18 6,20-11 1,7-20-1,-15-15 1,3-14 25,4-9 1,-2-23-1,8 1 1,-3-8 41,-5-2 1,-12 3 0,-7-6 0,-5 3 96,-3-2 1,-11 9 191,-10-7 0,-15 7-84,-22-14 1,-4 28 0,-25 23-76,-9 9 0,2 10 1,1 9-1,4 15-52,2 10 0,-7 5 0,-2 2 0,0 2-2,0 3 0,4 2 0,10 3-34,3 16 1,14-11 0,10 9-49,24-12 0,20-14 0,24-11 48,16-1 0,3-13 1,12-12-1,-9-9-144,-3-12 0,-8-11 0,8-21 0,-2-4 111,0-9 1,-1-6 0,-9-5 0,-5-3 48,-7 3 1,-7 10 0,-8 2 124,-7-3 1,-7-9 149,-8-3 1,-26 13-194,-24 16 1,-15 25 0,-14 24-143,-1 14 0,11 18 1,4 1-18,5 11 1,-5 18 0,3 8 71,6-7 1,4 7-58,16 12 0,29-5 0,34-6-28,20-31 0,19-20 0,-3-25 0,3-3-20,0-4 0,0-15 0,4-16 0,-1-11 29,-3-9 0,-10 2 1,0-2-1,-10 0 15,-9 3 0,-12-6 0,-5 5 162,-3-6 0,-14 16 111,-17-12 1,-22 26-104,-21 3 1,-27 27 0,-15 23-105,3 13 1,14 7 0,15 3 0,2 2 63,0 5 0,0-5 1,8 9 2,-1 6 1,13-1-86,9 20 0,39-15 0,26-6 0,15-21-27,8-11 0,6-15 1,3-5-1,3-9-26,4-13 0,5-2 0,3-19 0,-1-3-9,-4-2 0,-10-10 0,0 1 1,-5-1-10,-7-2 0,-12 4 136,0-9 0,-20 0 234,-16-7 1,-23 21-162,-35 15 1,-1 17 0,-26 22-110,0 11 0,2 11 1,8 11 39,2 1 1,0 9-39,-8 5 1,25 13-75,19 1 1,47-11 0,33-18 0,7-14-28,3-12 1,7 0 0,2-10 0,3-2-62,0-2 0,-10-13 1,3-5-1,-8-6 53,-7-8 0,-2 2 0,-8-9 99,3-3 0,-10-5 211,-12-6 1,-19 11 14,-18-5 1,-16 15-142,-27 0 1,-16 15-107,-20 6 0,2 25 0,0 12-23,17 10 0,5 12 0,13 2-2,1 3 1,23-13-4,11 8 0,51-12 1,25 2 23,16-17 1,8-14 0,-12-17 0,6-8 5,6-4 0,5-13 1,2-4-1,-44 15 1,0-2-48,2-1 0,0-2 1,-5-1-1,-1-2 1,1-4-1,-3-2 1,-3 1-1,-3-2-7,32-36 1,-12-6 154,-6-2 0,-20 3 278,-23-10 1,-14 38-258,-37 28 0,-24 21 0,-21 19-112,-1 17 0,13 10 1,19 0-1,0 3-116,2 1 1,-5 13 0,13 0 126,7 7 0,9 1 1,23-6-31,16 3 1,10-10 0,27-24 0,9-3 14,7-4 0,13-6 0,-1-6 0,1-8-86,2-4 1,-5-6 0,8-4 0,-1-10 15,0-10 1,-14-7 0,3-12-1,-6-2 43,-4-3 1,-3-9 122,-9 2 0,-13-12 120,-9-3 1,-27 3-114,-31 12 0,-20 24 1,-29 22-102,6 14 1,4 20 0,9 14 0,1 5-118,0 3 0,9 7 0,5 2 0,5 0 37,3 0 0,11 13 53,10 6 1,22-6 0,29 6-4,27-16 0,5-29 1,23-13-1,-4-9 21,-3-5 0,3-7 0,5-5 0,-3-5-26,-2-8 1,-7-11 0,4 0 0,-4-5-38,-10-3 0,0-2 255,-13-5 0,-4-12 134,-17-9 0,-19 16-123,-39 13 0,2 23-295,-38 6 1,2 33 0,-14 13 0,11 4-96,13 5 1,0 7 0,2 3 175,3-2 0,-3 18-32,7 13 0,23 2 54,35 6 1,27-30 0,32-24 0,-3-15-50,-2-12 0,-3-7 0,3-10 0,2-9 12,3-8 1,4-18 0,-9 1 0,-8-2 23,-4 0 0,-5 2 1,-8 1 46,1-1 594,-10 1-320,-3-1 0,-41 13-324,-19 9 1,-19 32 0,-15 24-203,5 12 0,2 9 156,6 3 1,13 0-91,1 15 0,26-15 79,25-7 0,33-25 0,32-16 0,-5-17 28,-5-15 1,5-17-1,5-4 1,-38 16 0,1-2 20,1-1 1,-1-3 0,-4-2-1,-1-2 1,-1 0 0,-1 1-1,29-34 11,-7 2 1,-7 3 0,-15-3 279,-7-5 1,-19 23 153,-17-1 1,-20 22-323,-31 7 1,-10 39-1,-14 24-102,10 10 1,6 17 0,18-1 11,-3 11 1,10-6-1,12-9-40,5 12 1,16-12-73,16 17 1,30-27-1,28-4 1,1-23-80,1-16 0,-2-10 1,-1-10-1,-2-11-91,-5-13 1,2-7 0,-9-3 224,-2 0 1,-6-11 112,-7-11 0,-19 1 418,-24-7 1,-10 23 233,-26 13-1127,-6 19 1,-2 29-91,15 24 0,17 8-492,26 14 933,5-19 0,10 2 1,0-19-1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4:49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295 260 12263,'-75'0'-984,"27"0"1213,-22-10 10,33 7-250,-6-6 11,21 18 0,32 20-78,19 15 1,12-3-43,10-5 1,-3-11 3,10-4 80,0-8 154,8-23 1,-35-19 121,-24-15 1,-21 6-25,-37 9 1,15 16-30,-22 13 0,14 15-159,-7 21 0,25 13-157,11 23 0,18-4-122,18 5 0,18-15 161,34-8 1,-6-25 0,4-21 43,-11-20 0,-16-14 67,-15-20 0,-8-18 152,-6-26 1,-17 9 137,-20 12 0,-22 27-174,-21 17 0,-8 22 0,-4 26-46,12 18 0,9 6-119,12 8 1,6 7-79,9 22 0,26-7 0,37-20 47,22-17 0,21-14 0,3-25 0,7-4 22,7-7 0,-44 1 0,0-3 1,3-3-1,0-1 0,-1-3 1,-2-2-22,-2-4 0,-2-1 0,-1 0 0,0-2 0,-2-2 1,-2 0-1,-1 0 0,-2 0-176,27-31 1,-9-8 375,-13 8-81,-19 9 0,-26 8 1,-32 36 157,-12 24 0,-5 10 0,8 14 0,-1 5-148,1 7 1,-1 8 0,1 9 0,-1 1-181,1-1 0,1-7 0,4 0 55,1 3 0,13 9-47,2 2 1,34-11-65,32-18 1,29-21 140,-24-19 0,3-6 0,-2-4 0,-1-5 1,41-24-1,-20-6-38,-12-1 0,0-6 0,-7-4 76,-2-5 1,-20-2 177,-8 9 1,-21 7 28,-14 1 0,-8 21-123,-36 22 0,2 22 0,-19 19-31,8 7 1,13-4 0,18-5 25,-3 7 0,18-1-109,6 14 1,34-13-1,23-5-46,18-17 0,10-12 0,-5-12 0,3-2 39,5-6 1,2-6 0,5-15 0,-8-10-9,-4-9 0,-5-1 0,-3-6 31,-2 1 0,-4-13 350,-3 1-128,-20-4 0,-50 19-187,-25 15 0,-7 17-44,-7 26 0,3 22 0,-4 17-4,9 7 0,4-7-37,2 12 0,20-5-82,9 20 0,37-10 28,29-12 0,22-13 1,-25-28-1,3-5 1,36 0 5,-12-10 1,0-10 0,-5-14 0,-5-9 33,-4-11 0,-5 3 0,2-9 70,-8-6 0,-13 10 291,-8-14 1,-32 17-87,-26 4 1,-2 20-141,-34 17 1,9 24-93,-17 12 0,10 19-15,13 10 0,4 5-22,24 2 0,19-9 16,32-5 0,22-17 0,22-13 34,-3-11 1,12-17 0,-2-8 0,-7-6-8,-10-8 0,-10 2 1,-10-9 77,1-3 0,-3-5 256,-5-6-97,-14 13 1,-34-1-217,-24 23 0,-15 20-86,-14 24 0,-1 12 86,1 17 1,19 5-116,10-5 1,26-5-28,25-2 0,31-15 0,36-9 53,2-10 1,-9-7 0,-16-10 0,1 0-131,3 0 0,-3-10 137,6-5 0,-8-6 262,7-8 1,-31 7 289,-27-14 0,-21 21-238,-30-14 1,8 19-78,-29 3 0,2 17 30,-17 12 0,15 9-394,14 13 0,29-8 47,22 0 1,22-17-1,29 1 1,7-8 72,4-7 1,4-10 0,-1-7 0,3-5-21,4-7 1,-4-10-1,5 2 1,-5-2-27,-3-4 1,-2-6 810,9-7 301,-18-4-768,-1-1 0,-53 29-309,-29 35 1,-3 6-68,-4 30 1,2 4 22,-2 10 1,19-12-84,24-2 1,13-22 116,30-1 0,21-13 0,25-4 63,-4-8 1,-14-8-1,-18-13 132,8-4 1,-17 3 617,7-11 265,-15 11-863,-9-15 0,-36 21-255,-34 6 1,2 9-326,-10 27-117,15-5 411,7 33 1,49-18 0,24 4 22,12-19 0,2-14 93,8-11 1,-1-6 231,23-15 427,-25 14-260,-7-4 0,-42 33-203,-13 15 1,-4 22-105,-4 22 1,34-15-185,32-22 1,18-19-1,-33-21 1,0-6-34,36-19 1,-14-3 0,-30-7 468,1-7 0,-10 0 206,-5-12 1,-32 10 84,-26-3-1560,5 25 738,-36 6 0,55 11 0,-3-4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4:58.8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153 87 12423,'-46'-12'-780,"5"2"945,19 10-129,0 10-289,10-7 827,2 16-844,49-26 332,-10 4 186,24-28 234,-21 7-203,-20 2-229,-2 12-408,-40 49 110,23-29 74,-22 38 119,29-46 1038,10 8-872,2 9-149,0 6-127,-2 28 1,12-19-72,14-5 175,-14-15 190,36-14-24,-51-9-227,32-4 34,-47-18 219,6 7 48,-29 2 1,-1 20-58,-4 23 0,7 1-138,14 29 0,6-15-310,9 15-112,9-19 286,23 9 0,11-44 49,15-18 0,-21-6 165,-16-24 17,-13 20 0,-11-27 100,-19 14 0,3 5 24,-17 10-137,14 15 1,-29 9 24,15 19 0,12 6 9,2 23-140,15-14 1,11 27-72,26-20 1,1-2-54,27-19 0,-19-8 31,19-14 0,-22-10 32,8-20 135,-25 21 47,0-43-52,-19 33 102,-19-18 112,-5 13 0,-20 19-66,10 2-188,13 39 0,18 3 7,25 18 0,0-9-90,29-19 0,-15-10-36,15-4 0,-15-8 11,15-8 75,-20 6 78,20-37 60,-36 3-15,-6-20 0,-38 20 131,-14 29 1,4 14-24,10 37 0,7-11-118,8 18 0,9-17-194,19 10 0,6-18-66,23-4 0,8-12-44,22-18 0,2-6 154,4-15 0,-6-5 52,-15-10 218,-24 1 23,-15-1 0,-48 13-193,-14 9 1,-1 12 11,-7 18 0,15 6 93,-15 15 0,25-2 47,-11 9 0,18-4-99,-3 11 0,15-9-225,22 17 0,4-20-44,24 6 1,6-20 117,16-10 0,-9-12-17,-5-17 1,-15 0 64,-7-28 1,-15 6 60,-6-14 1,-18 17 50,-12-3 0,-4 25 238,-18 4-10,15 11-245,-31 13-99,43 13 1,9 10-14,45 4 0,1-7-14,20-15 0,-16-4-70,23-10 1,-24 0 6,17 0 91,-24-10 44,17-11 5,-37-23 21,-4-2 234,-41 3 85,-15 21-229,0 31-203,4 16 0,42 25 21,15 1 0,9-10-89,20-12 0,-1-14-277,23-8 293,-25-4 168,29-3 115,-43-20 54,-6-4-63,-23-20 85,-39 11 4,14 11-196,-14 22-106,29 22 1,26 7-197,30 0 1,-3-10 122,24-19 1,-23-2 14,16-6 0,-29-6-154,7-15 171,-24 14 80,7-33 228,-48 41 0,-7-22-116,-29 29 1,16 12 899,6 9-514,23-8-548,1 35 0,34-19-67,14 15 0,14-8-38,23-29 0,-1-2 104,0-12 0,-9-8 72,-5-14 0,-15-7 57,-7-15-19,-14 15 0,-28-13 92,-23 20 1,7 10-25,-14 12 0,16 16 157,-17 13-18,15-10-181,-2 37-130,19-13 1,38 10-31,25-10 0,17-19-140,5-10 0,4-16 24,10-13 1,-9-12-117,-6-17 185,-14 5 277,-14-17 1,-44 37 37,-29 4 0,-5 27 113,-17 17 1,17 2 320,-9 12-643,14 0 19,-3 18 1,34-4-11,20 1 1,12-19-143,24-25 0,0-9 24,8-13 1,-3-9 55,-5-20 1,-8-2 48,-13-5 170,-16 25 0,-25-10 649,-25 28-604,4 1 0,-33 19 31,15 10-187,14 0-216,0 9-302,17 1 250,9-8 162,15-2-339,22-13 72,-10-9-133,5-9 245,-26-13-408,6-2 659,-9-8 0,-9 10 0,-3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39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284 109 8093,'-3'-21'-392,"-2"-1"766,-2 0 0,-7 7 1,4 3-1,-2 3 29,-5 4 1,5 2 0,-3 3 0,-2 3-177,-2 4 1,-3 5-1,0 12 1,3 5 7,4 8 1,-4-3-1,7 0 1,-2-1-190,-1 1 0,10 0 1,-2 5-1,4-5-250,3-3 0,0-9 0,0-8 85,0 3 1,3-7 0,4-3 77,8-4 1,4-13 0,0-7 0,-2-7-150,-2-5 0,-10 0 0,4 5 1,-1-3 9,-1-2 1,0 0-1,-7 7-510,0 0 0,0 1 373,0-1 1,3 10 430,4 5 0,-5 9 0,6 10 0,-6 10 134,-2 2 0,7 10 1,3 2-1,0 3-40,-1-3 0,-2 3 0,-4-8 0,2 3 37,2 5 0,0-8 0,-7-2 0,3-7 512,4-7 0,-5-3-521,6-5 1,-6-7 0,-2 0 0,0-14-321,0-13 0,0 0 1,0-9-1,2-3 106,6-2 1,-3-5 0,7 0 0,0 0-212,0 5 1,2 2-1,6-2 1,-3 3-208,-3 1 1,1 11-1,6-1 1,1 10-286,0 10 0,0 4 1,0 3-1,-1 3 681,1 4 0,0 15 0,0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18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1064 8032,'-9'53'0,"6"-5"0,-4 8 0,5-1 0,2 1 0,0-1 0,0 5 0,0-7 0,0-7 0,0 0 0,0-17 0,0-3 0,0-11 0,0-15 0,0-15 0,-10-13 0,-2-6 0</inkml:trace>
  <inkml:trace contextRef="#ctx0" brushRef="#br0" timeOffset="233">0 587 8032,'22'-22'0,"0"0"0,2 10 0,5 5 0,5 5 1,-1 2 0,8 0 1,-4 4-1,4 8 340,2 10 0,8 12 0,-1-3 0,-4 3 502,-7 5 0,-1-6 1,-9 3-1,-5 3-560,-7 2 0,-7 0 0,-13-2 1,-6-6-38,-13-1 0,-2-3 0,-12-10 1,-3-2-391,-2-3 0,-10-9 0,1 2 0,2-4-990,2-3 1,5 0-1,2-3 1,6-2-625,1-2 1758,3-10 0,8 5 0,-1-9 0</inkml:trace>
  <inkml:trace contextRef="#ctx0" brushRef="#br0" timeOffset="483">1216 565 8051,'0'22'0,"0"-8"0,0 1 0,0 1 231,0 4 0,-8 1 0,-1 4 1,-3 1 377,-5 3 0,0 7 0,0-4 0,3 1-342,-3 6 0,0-8 0,0-2 1,2-5 369,-1-2-637,-4-10 0,-1 7 0,-1-7 0</inkml:trace>
  <inkml:trace contextRef="#ctx0" brushRef="#br0" timeOffset="651">955 587 8160,'15'21'0,"-1"3"0,3 5 0,5-2 0,4 9 0,6 3 0,1 2 0,1 2 0,5 0 0,-3-2 0,2-4 0,-6-6 0,-1-9 0,0-1 0,-7 1 0,8 0 0</inkml:trace>
  <inkml:trace contextRef="#ctx0" brushRef="#br0" timeOffset="933">1172 218 8051,'-34'9'0,"3"3"0,0 1 0,7 6 0,-5-5 0,7 8 0,8 7 0,-6 5 0,6 9 0,-3 0 0,2 1 0,-1 2 0,8 4 0,3 6 0,3-1 0,2 8 0,0-5 0,0 2 801,0-2 0,0 9 0,2-9 0,6-5-6,6-4 1,5-9 0,3-3 0,0-8-582,0-5 0,2-12 0,2-5 0,3-7-119,-2-7 1,-3-5-96,-3-10 0,1-9 0,0-3 0</inkml:trace>
  <inkml:trace contextRef="#ctx0" brushRef="#br0" timeOffset="1150">1454 218 8051,'20'14'0,"-6"1"0,3-8 0,-8 7 0,1 3 0,0 3 0,7 11 0,-5 5 0,2 7 0,1 8 0,-3-3 0,5 10 0,-3 2 241,3 3 1,-5 2-1,0 0 1,-2 0 1337,-6 1 0,-1-4 0,-3-4 0,0-7-806,0-5 1,-3-13-774,-4-4 0,-5 5 0,-10 0 0</inkml:trace>
  <inkml:trace contextRef="#ctx0" brushRef="#br0" timeOffset="1333">1715 1042 8051,'14'0'0,"1"0"0,1 0 0,4 0 0,11 0 0,5 0 0,8 0 0,6 0 0,-2 0 0,10 0 0,0-9 0,7-3 0</inkml:trace>
  <inkml:trace contextRef="#ctx0" brushRef="#br0" timeOffset="1467">2018 782 8051,'-43'-12'0,"-8"2"0,3 10 0,5 0 0,4 0 0,13 0 0,-3 0 0,5 3 0,2 4 0,10-5 0,12 8 0,12-10 0</inkml:trace>
  <inkml:trace contextRef="#ctx0" brushRef="#br0" timeOffset="2031">3320 66 8115,'-21'-22'164,"-1"1"1,0 8 0,0 6 0,1 5 950,-1 2 1,0 2-1,1 8 1,-1 12-731,0 11 1,-2 8 0,-2 5 0,-1 5-141,8 7 1,-3 7 0,10 5 0,-2 4 7,-1 3 0,10 10 0,-2 7 0,7-4-497,7-9 0,5-6 1,12-12-1,3-10-844,2-17 1,9-14 0,-4-22 0,2-5 306,1-9 1,-8-3 0,4-22-1,-1-4 492,-6-6 1,-2-4 0,-2 5-1,-3-5 43,-4-2 1,-6 6-1,-9-1 1,0 4 1250,0 3 0,-9-1 0,-8 1 0,-10 2 326,-9 5 0,-12 4 0,-5 11 0,-3 1-1240,-4 6 1,7 4 0,2 13-1,6 6-460,1 13 0,3 9 1,5 13-1,10 2 8,9 4 1,0-4-1,10 5 1,4-8 1276,8-7 1,9 0 0,18-12 0,11-7-448,13-5 1,11-7-1,10-12 1,13-10-348,-43 5 1,2-2 0,1 0 0,1-1 0,3-5-1,1-1 1,-2-2 0,0 0 40,-2 0 1,-1 0 0,-2 0 0,-2 0 0,34-18 0,-10 3-509,-10 2 0,-10 9 0,-13 1 345,-8 9 0,-15-3 0,-4 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39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415 196 8112,'-12'-2'-539,"2"-3"705,0-2 1,5-1 172,-9 8 0,7 0 0,-8 0-41,-2 0 1,-2 0 0,-3 0-136,0 0 0,3 3 0,2 4 1,2 8-216,-2 4 1,0-2-1,1 2 1,3 5-8,4 1 1,2-1-1,7-2 1,0-1 41,0 1 0,2 7 0,3 0 1,4-2 116,4-3 1,1-2-1,8 0 25,0-1 1,-10-6 0,-3-3 243,1-2 1,-10-3-591,0-7 1,-10 0 0,-11 0-52,-1 0 1,-2-2-1,-3-3 1,-2-3-527,2 4 1,3-8-634,2-3 1431,1-4 0,9-3 0,2 0 0</inkml:trace>
  <inkml:trace contextRef="#ctx0" brushRef="#br0" timeOffset="200">262 349 8112,'29'-10'-389,"0"-5"0,0 6 1,-7 2-1,0 4 746,0 3 1,7 0 0,0 0-1,-3 0-139,-2 0 1,-2 12 0,0 8 0,0 9 160,0 4 1,-3 4 0,-2 9-1,-5 2-126,-2 3 1,-1 9 0,-4 1-1,2 7-250,-2 4 1,-5 3 0,-5-2 0,-4 4-359,-3 1 0,0 4 0,-5-12 0,2-5-586,-2-4 1,5-13-1,-2 1 941,-3-11 0,-3-6 0,-2-10 0</inkml:trace>
  <inkml:trace contextRef="#ctx0" brushRef="#br0" timeOffset="468">480 240 8112,'12'-34'-174,"7"-5"0,-4 10 0,4 3 382,3 1 0,2-1 1,3 2-1,2 7 309,-2 5 1,4 4-1,0 8 1,1 0-226,-1 0 0,1 3 1,-6 4-1,3 7-147,-2 6 0,-5 9 1,-8 0-1,-4 0-54,0 2 1,-8-4 0,5 7 0,-4-3-332,-3-4 0,-10 4 1,-4-2-1,-3 0-214,2 3 1,-11-5-1,4 6 1,-5-1-261,-4-6 1,4-1-1,-7-1 1,3 0 713,4-2 0,-7 4 0,0-13 0</inkml:trace>
  <inkml:trace contextRef="#ctx0" brushRef="#br0" timeOffset="819">1133 240 8112,'7'-22'-93,"1"0"1,-3 0 320,-3 1 1,-4 6 0,-6 3 540,-6 2 1,-3 6 0,0 11-1,2 7-411,-2 6 0,-2 1 0,-3 4 0,1 1-224,-1 3 1,7 8-1,3-6 1,3 1-390,4-1 1,2 0 0,3-4-434,0 2 1,0 0 0,3-10 419,4-4 1,5-5-1,7-13 1,-2-2 171,-2-2 0,-3-10 0,5 5 0,-5-2 275,-2-1 0,7 1 529,-3-8 0,-2 10-481,3 4 0,-10 16 0,2 6 1,-2 6-267,2 1 1,-5 1 0,6 0-1,-4 0-560,4-1 1,-6 1-1,8 0 1,-3 0-61,0 0 1,3-10 0,-3-5 658,8-5 0,-6 8 0,1 2 0</inkml:trace>
  <inkml:trace contextRef="#ctx0" brushRef="#br0" timeOffset="1036">1460 196 8112,'0'-22'550,"0"1"154,0-1 0,-3 3 0,-4 4-126,-7 8 1,4 14-1,0 8 1,1 6-139,-6 8 0,5 3 1,1 7-1,2-3-269,-1 3 1,-1 2-1,4 2 1,-3 1-579,4-1 0,4-6 0,4-4 0,6-1-894,2-5 1,3-3 1300,7-2 0,9-10 0,3-3 0</inkml:trace>
  <inkml:trace contextRef="#ctx0" brushRef="#br0" timeOffset="1402">1743 566 6426,'-15'0'3709,"1"0"-3505,9 0 0,-2 0 1,12-2-1,4-3-135,3-2 0,3-8 1,7 6-1,0-3-77,-1-5 0,1-3 0,0-1 0,-3-1 31,-4 0 1,4-2 0,-4-3 0,2-2 7,-3 3 0,3-8 1,-10 0-1,-2-3-76,-2 1 0,-3 10 1,-3-3-1,-2 4 274,-2 4 0,-10 8 1,3 6 2,-6 5 1,1 7 0,2 7 0,2 12 165,-2 7 0,-2 13 0,-3 9 0,3 3 38,4 4 0,-2 3 0,10 3 1,2-1-251,3 0 0,4-9 0,8-5 1,12-8-300,12-6 1,17-16 0,9-13 0,10-11-556,10-11 0,5-13 1,-1-21-1,-1-6 668,-3-1 0,-1-3 0,-35 25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34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5140 8347,'10'-22'-425,"-5"1"182,9-1 0,-9 7 1,5 3 420,0 3-233,-8 1 1,15 11 44,-10 4 0,8 5 1,-6 10 77,4 0 1,-6-1-1,7 1 1,1 0 69,-3 0 0,7-1 0,-4 1 0,4 2 32,3 5 1,0-4-1,2 4 1,3-5-56,2-2 1,9-1 0,-1 1 0,6 0-48,8 0 1,-3-3 0,10-2 0,3-5-36,2-2 1,5 4-1,2-6 1,5-4-25,2-1 0,3 4 1,10 0-1,1-2-23,4-2 0,-44-4 0,-1-1 1,47-3-1,0-4-32,0-3 0,-43 6 1,1 0-1,-3-3 1,0 1-1,0 0 1,0 1 68,1-1 0,0-1 0,0 0 0,1-1 0,0-1 0,1 0 0,-1-1 0,0 0-3,1-3 1,-1 1-1,2 1 1,0-1-1,0-3 1,1-2-1,2 0 1,1-1 14,0 0 1,1-1-1,0-2 1,1 0-1,2-1 1,1 0 0,-2-2-1,-1-2-80,0 0 1,0 1-1,-1 1 1,1 1 0,4-4-1,1 0 1,1-1-1,0-1 54,1 0 0,0-1 1,-4 0-1,0-1 0,-2 1 1,0-1-1,2 0 1,1 1 5,1-1 1,1 0 0,5-4 0,-1-1 0,-1 0 0,-1-1 0,0-2-1,0-1 0,0-1 0,0-1 1,3 4-1,0-2 1,-2-5-1,0 0 1,2 2-1,0 0-125,0 1 0,1 1 1,4 3-1,-1 0 1,-5 1-1,-1-2 0,1 0 1,1-2 105,0-3 0,-1 0 0,0-2 0,-1-1 0,3-2 1,-1 0-1,-1 4 0,-1 0-1,0 2 1,-1 0 0,-1-1 0,0-2 0,-3 0 0,1-1 0,-1 1 0,1 0 12,-2-1 0,0 1 0,0 4 0,-1 1 0,-7 2 0,-1-1 0,3-1 0,1-1-40,1-1 0,-1-2 0,-4 0 0,-1 0 0,1 4 0,-1 1 0,-3 1 0,-2 0 49,-1 1 1,-1 0 0,-1 5 0,0 0-1,-3-1 1,-1-1 0,1 3 0,-1 1-14,1 0 1,0 0 0,33-25 0,-4 3 0,-8 1 23,-7 6 0,0-5 0,-12 2 0,-5 5 258,0 7 1,-7 1 0,0 6 0,-3 1-106,-4-1 1,-5 3 0,-5 7 0,-5 1 789,-2-1 0,-3 7-55,-7 1-894,0-1 1,-3 3-1,-1 3-1258,-4-1 170,-9 7-1045,5-6 825,0 9 0,0-8 1286,5 1 0,4 0 0,-6 7 0</inkml:trace>
  <inkml:trace contextRef="#ctx0" brushRef="#br0" timeOffset="581">9212 959 8505,'0'12'-224,"-10"-2"0,5-10-37,-9 0 358,9 0 0,-2 2-12,14 6 1,5-6 0,10 5-86,0-4 1,-1-3-1,1 0 1,0 0 21,0 0 0,7 0 0,0-3 1,-3-2 41,-1-2 1,-4 0-1,1 7 66,0 0 1,-8 0 95,1 0 1,-10 2 0,2 6-74,-5 6 1,-2 5-1,0 6 1,0 4-78,0 7 0,-2 7 0,-3 6 0,-2 2-76,2-3 1,-5-2-1,3-2 1,2-1-357,3 1 1,-5-3 0,-3-5 0,0-4-246,1-1 1,-8-7 0,5 5 600,-1-5 0,-16-2 0,5 0 0</inkml:trace>
  <inkml:trace contextRef="#ctx0" brushRef="#br0" timeOffset="1564">10257 66 8531,'0'22'-110,"3"0"1,1 2 0,4 3 97,-4 2 1,1 9 0,0-4 0,2 5 16,-2 4 1,-2-4-1,-3 12 1,0-3-143,0 3 1,0-5 0,0 5 0,0-7 136,0-8 0,0 5 0,0-7 0</inkml:trace>
  <inkml:trace contextRef="#ctx0" brushRef="#br0" timeOffset="1984">10083 306 8148,'-12'9'-434,"-5"-4"0,7 7 749,-2-2 1,0 7 317,-3-2 0,6-3 0,11 0-330,5-3 1,6 1-1,11-5 1,2 2-328,3-2 1,10 0 0,-3 0 0,6 2-243,1-2 1,-2-3 0,-2-2 0,-5 0-749,-3 0 0,6 0 1014,-8 0 0,9 0 0,-4 0 0</inkml:trace>
  <inkml:trace contextRef="#ctx0" brushRef="#br0" timeOffset="2166">10606 349 9388,'0'15'482,"0"-1"0,0 3-527,0 3 0,0 1 1,2 1-1,3 0-191,2 0 1,8 7 0,-8 0 0,0-3 235,3-1 0,2-4 0,10 1 0</inkml:trace>
  <inkml:trace contextRef="#ctx0" brushRef="#br0" timeOffset="2317">10627 66 8260,'-12'-22'-494,"-7"1"360,16 9 1,-4 2 0,12 12 133,2 6 0,10-6 0,-5 8 0</inkml:trace>
  <inkml:trace contextRef="#ctx0" brushRef="#br0" timeOffset="2997">10932 720 8260,'-10'21'116,"8"1"278,-5 0 0,2-3 481,-2-4-812,4-6 0,-6-11 0,9-5 0,0-8-190,0-4 0,7-3 1,0 0-1,-2-2-132,-3-5 0,6 2 0,1-6 1,1-1 108,0 0 1,4 7 0,-7-2 0,1 5 109,1 2 0,1 8 0,7 2 241,-2 2 0,-1 5 1,5 15 8,-4 12 1,2 2 0,-7 10-1,-1-1-83,1 1 1,0-5 0,-6 5 0,4-2-143,-4-6 1,-1 6 0,-3-3 151,0-3 22,0-1 0,0-16-113,0-9 0,0-12 1,0-14-1,0-6-137,0-2 0,2 0 1,3-4-1,5 4 49,2 2 1,2-2-1,6 10 1,-3 5 30,-3 0 1,1 9 0,7 3 55,-1 4 1,-1 6 0,-3 1-1,-3 6 65,3 2 0,-5 3 0,3 7 0,-1-1-124,-2 1 1,0 0-1,-7 0-20,3-1 0,-1 1-50,-7 0 195,0-10 1,-3-2 8,-4-10 1,5-3-1,-8-4 1,3-7-105,-1-6 0,1 6 0,7-1 0,0-2-112,0-2 0,0-3 0,0 0-44,0 1 1,7 6 0,3 3 53,2 2 0,3 3 0,7 7 98,-1 0 1,1 10 0,0 4-59,0 6 1,-8 1-1,-2 1 1,0 0-482,0 0 0,3-1 6,7 1 1,0-2-1,-1-6 521,1-7 0,0 5 0,0 1 0</inkml:trace>
  <inkml:trace contextRef="#ctx0" brushRef="#br0" timeOffset="3431">11803 654 9221,'0'12'724,"0"-2"1,7-12 0,1-6-919,-3-6 1,4 2-1,1-3-14,2-2 0,-7-2 1,5-3 76,-1 0 1,-6 1 0,4-1 0,-2 2 94,2 6 0,-5-5 39,6 4 0,-16 8 0,-6 7 166,-5 12 1,-3 10 0,0 4-1,0 6 138,0 2 0,8 2 0,-1 5 0,1-2-177,2-3 1,2-7 0,10 5 0,3-3-227,4-4 0,12-12 0,13-8 1,1-5-1083,6-2 1178,2 0 0,13-9 0,1-4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1:43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04.52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40 105 8221,'-9'-32'0,"-1"2"0,-4 9 0,7 9 0,14 5 0,7 5 1515,5 2-1515,2 0 0,0 9 0,-1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31.41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1 102 8247,'0'-21'-400,"0"0"1,0 7 1002,0 0 0,0 7 118,0-6-490,0 8 0,0-2 0,2 12-17,5 2 0,-5 9 0,5-2 0,-5 4-38,-2 3 1,3 0-1,1 0 1,3 2-30,-2 5 1,-3-3-1,1 10 1,1 0-67,3-3 0,0 10 1,-7-3-1,0 10-139,0 4 1,2-2 0,3 10-1,2 3-114,-2 1 0,-3 3 1,-2-1-1,0 2 32,0-1 1,0 3 0,0-3-1,0-6 7,0-4 0,0-5 0,0 5 0,0-4 56,0-3 1,0-3 0,0-8 0,0-3 118,0-2 1,2-3 0,3 3 0,2-5 10,-2 0 1,-3-7-1,0 7 1,3-2-16,2 0 0,0 2 0,-7-4 0,0 4-16,0 2 1,0-4 0,0 7-1,0-1-38,0-1 1,0 6 0,0-4 0,0 4-42,0 3 1,2 0 0,3 0-1,2-1 12,-3 1 0,-1 0 1,-3-3-1,0-2 35,0-2 1,0-3 0,0 5-1,0-4 26,0-3 0,2 5 1,3-5-1,1 0 43,-1 0 1,-3 5 0,-2-5 0,0 3 8,0 4 0,3-5 0,1 3 0,3 2 4,-2 2 1,-3 3 0,-2 0 0,0-1-1,0 1 1,0 7-1,0-1 1,3-1 12,4-3 0,-5-2 1,5 2-1,-5 2 25,-2 3 1,0-8 0,0-6 0,0 0-21,0-3 1,0 8 0,0-8 0,0 3-24,0 0 0,0-10 0,0 5 0,0-2-163,0 0 1,0-7-1,0-7-613,0 2 1,2 0-970,5-2 1678,-4-5 0,15-9 0,-6 0 0</inkml:trace>
  <inkml:trace contextRef="#ctx0" brushRef="#br0" timeOffset="667">939 1166 8199,'-2'11'117,"-3"-1"0,-2-1 574,3 5 1,1 4 0,3 3 0,0 2-256,0 5 0,3 7 1,1 14-1,3 6-267,-2 5 0,4 12 1,-2 5-1,-2 2-455,-3-3 0,0 3 0,3-10 0,2-6-768,-2-12 0,-3-5 0,-2-18-262,0-2 0,-2-15 1316,-5-11 0,4-11 0,-6-17 0,0-7 0,6-4 0,-6-3 0</inkml:trace>
  <inkml:trace contextRef="#ctx0" brushRef="#br0" timeOffset="930">772 1145 8193,'12'-33'46,"-5"6"0,-3 3 0,3 4 0,5-1 299,0 0 1,6 7-1,-4 2 1,5 3 44,1 4 1,4 3 0,1 2-1,3 2-66,-3 5 1,6-2-1,-4 9 1,1 2-96,2 3 1,-7 4 0,5 2 0,-5 3-47,-2-2 1,0 4 0,-2 0-1,-5 0-72,-7 0 1,-5 5 0,-2-7 0,-2 0-103,-5 2 1,-5-7 0,-11 5-1,-3-5-287,-1-2 0,-11 0 0,6-3 1,0-4-366,4-7 0,-2-5 0,2-2 0,2 0 33,3 0 1,2 7 0,0 0-1336,1-2 1945,-1-3 0,9 7 0,3 3 0</inkml:trace>
  <inkml:trace contextRef="#ctx0" brushRef="#br0" timeOffset="1646">1461 1645 8021,'0'21'819,"0"0"1,0 0 0,0 0-493,0 0 1,0 0-8,0-1 1,0-6-237,0 0 1,0-11 0,0-3 0,0-14-97,0-12 1,0-2 0,0-11 0,0-7-82,0-5 1,0-7 0,-3-10-1,-1-3-171,-3-4 1,0 8-1,7-2 1,0 6-648,0 8 999,0 13 0,0 30 0,2 22 1,3 13 154,2 11 1,9 13 0,-5 4 0,3 0-199,0 0 0,0-3 0,5-6 0,-3 0-52,-2 0 1,0-10 0,7-4-1,-1-7 93,1-7 0,-7-5 1,0-9 29,2 0 0,3-16 0,-1-8 0,-4-3-87,-7-3 0,3-8 1,-4 4-1,-1-6-105,-3-1 0,-2 6 0,0 0 0,3-2-146,4-2 0,-5 6 1,5 5-1,-5 5-349,-2 2 1,0 7 531,0 0 0,0 12 0,0 2 0,0 12 357,0 6 1,0 12 0,0 5-1,0 7 74,0 7 0,0-1 1,0 12-1,0 3-66,0-5 0,7 5 1,0-8-1,-2 5-250,-3 3 0,0-5 0,3-7 0,4-9-640,3-3 0,-5-9-1242,7-2 0,0-14 1806,7-7 0,-10-5 0,-2-2 0</inkml:trace>
  <inkml:trace contextRef="#ctx0" brushRef="#br0" timeOffset="2180">2170 1249 9438,'0'21'478,"0"2"1,0 3 0,0 6-79,0 7 1,7 3 0,2 18-1,0 5-250,1 0 0,3 0 1,-6-2-1,0-1-829,3 1 0,-8-12 1,5-7-1,-5-9-2065,-2-5 2744,0-12 0,9 1 0,3-8 0</inkml:trace>
  <inkml:trace contextRef="#ctx0" brushRef="#br0" timeOffset="2413">1961 1166 8061,'0'-21'195,"0"0"0,7 7 0,0 0 0,0 0 334,2 3 0,-4-8 0,9 8 0,4-3-217,8 0 0,-1 9 0,10-4 1,2 2-233,3 0 0,1 0 0,1 7 0,0 0-184,-1 0 1,1 0 0,0 0 0,-3 2-606,-4 5 1,-3-2 0,-8 9 0,-1 2-202,-5 3 1,-4-6-1,0 1 910,-7 3 0,-5 10 0,-2 6 0</inkml:trace>
  <inkml:trace contextRef="#ctx0" brushRef="#br0" timeOffset="2646">2107 1541 8026,'-21'0'0,"0"0"1956,1 0-1634,8 0 1,5 0 0,14-2-342,7-5 1,11 5 0,6-5 0,1 4-332,5 3 1,2 0-1,3 0 1,0 0-100,0 0 1,-1 0 0,1 0 0,0 3 448,-1 4 0,1 4 0,0 10 0</inkml:trace>
  <inkml:trace contextRef="#ctx0" brushRef="#br0" timeOffset="2966">2816 1833 13330,'21'0'86,"2"0"0,3 0-284,2 0 1,2 0 0,-5 0 0,3 0-172,-2 0 1,4 0 0,-2 0 0,-3 0-108,-2 0 476,-2 0 0,0 0 0,0 0 0</inkml:trace>
  <inkml:trace contextRef="#ctx0" brushRef="#br0" timeOffset="3198">3317 1604 8002,'-9'-12'333,"6"1"0,-6 6 251,0-2 0,-3-7 0,-9 5-161,0-3 1,1 8 0,-4-3 0,-3 4 17,-8 3 0,2 0 1,1 0-1,0 0-694,-1 0 1,1 0 0,-3 0-1,7 0-2358,5 0 2611,2 0 0,0-9 0,0-3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43.91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1729 7965,'0'-11'1441,"0"1"1,3 10-1128,4 0 1,4 0-1,10 0-57,0 0 0,2 0 0,3 0 0,4 0-36,2 0 0,-4 0 0,7 0 0,2-2-132,2-5 0,3 5 1,0-5-1,-1 4-41,1 3 0,0 0 0,0 0 1,-1 0-77,1 0 1,-7-7-1,0 1 1,2 1-25,2 3 1,0 2 0,-1-3 0,-4-1-38,3-3 1,-4 0 0,2 4 0,-1-1 42,-1-3 0,-1 0 0,-6 7 0,2 0 49,-3 0 1,5 0 0,-2 0 0,-3 0 30,-1 0 0,3 0 0,1 0 1,0 0-123,2 0 0,-4 0 0,6 0 0,1 0 43,-1 0 0,-4 0 0,4 0 1,1 0-55,-1 0 0,-4 0 0,4 0 0,1 0 76,-1 0 0,-6 0 1,2 0-1,-5 0 55,-2 0 0,0 7 1,-1 0-1,1-3-29,0-1 1,7-3-1,0 0 1,-3 0-51,-2 0 0,-2 0 1,2 0-1,3 0 23,2 0 1,0 0-1,-8 0 1,1 0 79,0 0 1,7 0 0,0 0 0,-3 0 28,-2 0 0,5 0 0,0 2 0,-3 3-97,-1 2 0,3 0 0,1-7 1,-2 0-28,-3 0 0,0 0 1,3 0-1,1 0 56,-1 0 0,-3 0 1,-2 0-1,0 0 60,0 0 1,0-7 0,2 0 0,2 2-89,3 3 0,0 2 1,-5 0-1,2 0-93,3 0 1,0 0-1,-5 0 1,3 0 68,2 0 1,2 0-1,-5 0 1,3 0 75,-3 0 1,6 0 0,-1 0-1,0 0 49,0 0 1,-2 0 0,-5 0 0,2 0-23,3 0 0,7 0 1,-7 0-1,0 0-38,2 0 0,-5 0 0,8 0 0,-3 0 5,-5 0 1,5 0 0,1 0 0,1 0 50,5 0 1,-4 0-1,-1 0 1,0 0 119,1 0 0,-5 0 0,4 0 0,-2 0 405,-4 0 1,-3 0-1283,-2 0-2906,0 0 3577,-10 0 0,-11 0 0,-11 0 0</inkml:trace>
  <inkml:trace contextRef="#ctx0" brushRef="#br0" timeOffset="1080">876 499 8215,'-2'-28'0,"-2"0"231,-3 2 1,-3-4-1,6 2 1,-3 3 278,2 2 1,3 2 0,-1 0 178,-3 0 1,3 7-421,-4 0 0,7 10 0,5-1-142,2 10 0,2 6 0,-4 13 0,4 3-75,3 8 1,1 7 0,8 4-1,-2 5-77,-5 2 0,7-4 0,-3 4 1,8 1-341,-1-1 0,5-7 1,-2 3-1,0-5-58,2-2 0,-4 0 1,6-3-1,-2-4-2,-4-7 1,-3-12 0,-2-5 510,-1-1 1,-8-6 104,-5-11 0,-12 3 0,-4-10 0,-2 0-71,-6 2 0,-1-6 1,-3 6-1,-2-2-96,-5 0 1,2 10-1,-6-3 1,0 4 74,-1 3 1,5 0-1,-6 0 1,-1 3 312,2 4 0,-4 4 0,9 10 0,1 2-233,-3 5 0,9-2 0,-3 6 1,11 0-101,3 1 1,3-1 0,7 5-1,0-4-381,0-3 0,10-4 1,4-10-1,4-5-699,3-1 1,2-3 1000,5-7 0,4 0 0,10 0 0</inkml:trace>
  <inkml:trace contextRef="#ctx0" brushRef="#br0" timeOffset="1466">1669 40 8260,'0'-21'2728,"-2"9"-2245,-5 5 1,2 14 0,-6 9 0,-1 10-215,0 9 1,-2-3-1,-4 3 1,2 2-209,2 2 1,2 3 0,-4 0 0,2 0-529,-2-1 0,4 1 1,1-3-1,-1-4-466,1-7 1,4 0 0,-5-5 64,3-5 0,-1-11 1,6-2 867,-3-10 0,-9-6 0,4-10 0</inkml:trace>
  <inkml:trace contextRef="#ctx0" brushRef="#br0" timeOffset="1634">1356 123 8498,'9'-21'859,"-4"10"1,9 4-230,2 4 1,3 13 0,2 4-1,-1 4-14,1 3 0,7 0 0,2 2 0,0 2-483,1 3 1,3 7 0,-6-5-1,0 0-1249,2 0 0,-7 5 0,5-7 1116,-5-2 0,7-3 0,3-2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48.32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125 1294 9072,'0'-21'321,"3"0"1,1 0-27,3 1 1,7-1-1,-5 0 1,3 0-68,4 0 1,3-9 0,2-2 0,0-1-69,-1 5 1,-8 3 0,-3-1 0,-2-1-102,0 1 0,0 10 0,-7 2 0,-2 0-97,-5 2 0,2 3 1,-9 9-1,-2 0 37,-2 0 1,-3 0 0,0 2 0,-2 5 97,-5 7 0,5 5 0,-5 2 1,5 2 95,2 5 1,7-3-1,0 8 1,0-1 69,2 1 1,3-6 0,9 6 0,0-3-48,0-5 0,0 6 0,5-4 0,6-4-334,10-6 1,7 1-1,0-6 1,4-1-356,1-4 1,4-4-1,-7-3 1,0 0-879,0 0 1,5 0 1350,-7 0 0,0-19 0,-7-4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54.5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42 606 8006,'-14'0'1093,"0"0"1,9-2 284,-1-5-116,3 4-1124,3-6 1,9 9 0,5 0 0,5 0-180,2 0 0,0 0 1,2 0-1,2 0-439,3 0 1,0 0-1,-7 0 1,0 0-943,0 0 1422,-1 0 0,1 0 0,0 0 0</inkml:trace>
  <inkml:trace contextRef="#ctx0" brushRef="#br0" timeOffset="531">480 64 7389,'7'-14'0,"0"0"-90,-3-2 0,1 6 1,2 3 1195,7 5 0,-2 2 0,-1 2-680,-2 5 1,5 7 0,-4 12 0,1 1-236,5-1 1,-4 6 0,2 3-1,0 2-303,-3-2 1,8 4 0,-7-6 0,1 2 172,1-1 0,-2-8 0,4-1 1,-2-6-1574,2-5 1,-4-7 742,2 7 0,-10-12 788,3-2 1,-4-2-1,-3-12 1,-3 0 109,-4 2 1,3 1 0,-10 6 0,-2-2 323,-3 2 1,5-4 0,0 2-19,-2 3 1,-2 1 0,-3 6-1,2 4 120,5 6 1,-4 6 0,4 4 0,-5 3-232,-2 1 0,7 11 0,3-4 0,2 8-256,4 7 1,3-8 0,2 3 0,0-9-1303,0-5 1,2-2-1,5-7 1234,7 0 0,4-10 0,3-1 0</inkml:trace>
  <inkml:trace contextRef="#ctx0" brushRef="#br0" timeOffset="1063">563 126 8178,'0'-21'-205,"0"7"1140,0 0-365,0 10 1,3-3-1,1 14-85,3 7 1,3 4 0,-3 3-1,6 2-50,6 5 1,2-2 0,0 6 0,0 0-254,-1 1 0,4-5 1,1 6-1,3 1-422,-3-2 1,1 4 0,-1-9 0,3-3-636,-2-2 0,-3-2 1,-5 0 874,-4 0 0,5 0 0,-8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3:00.2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8209,'12'12'7318,"-1"-3"-6449,-4-9-3078,-4 0 2209,15 0 0,-15 9 0,6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2:59.5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355 376 8209,'0'-21'717,"0"1"1,0 6 1056,0 0-1317,0 9 0,-7-2 0,-2 14 0,-1 9-175,1 10 0,-7-1 1,2 10-1,-5 0-249,-1-3 0,-1 8 1,0-6-1,0 6-320,0 2 0,0-8 1,0-1-1,0-1-289,1 1 0,1-8 0,3 1 1,4-8-1740,3-4 2315,2-9 0,-2 13 0,-3-6 0</inkml:trace>
  <inkml:trace contextRef="#ctx0" brushRef="#br0" timeOffset="234">0 376 8209,'14'0'65,"0"0"170,2 0 1,-4 7 0,2 3-1,2 1 272,2 5 1,-1 3-1,1 4 1,5 3-165,1 1 1,6 10 0,0-2-1,0 2-418,0-2 1,0 2-1,-4-7 1,2 0 40,-3 0 0,-2-4 0,-4-10 1,-3-4-2441,-2-3 2474,-9 7 0,13-13 0,-6 6 0</inkml:trace>
  <inkml:trace contextRef="#ctx0" brushRef="#br0" timeOffset="517">689 1 12363,'0'21'0,"2"2"406,5 5 1,-5-3 0,5 10-1,-5 2-324,-2 2 1,7 10-1,0 2 1,0 0-111,2 0 1,-6 0 0,4-5 0,-5 3-428,-2-3 0,7-2 0,0-2 0,-2 0-408,-3 0 1,-2-10 862,0-4 0,0 4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23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88 8231,'-12'9'528,"-5"3"0,10 10 1,0 0-221,-3-1 1,0 8 0,-7 3 0,5 1-65,3 6 0,-6 2 1,6 2-1,-3-2 90,-5-4 0,5-4 0,0-6 42,2 2-376,-7 0 0,5-8 0,-10 1 0</inkml:trace>
  <inkml:trace contextRef="#ctx0" brushRef="#br0" timeOffset="217">1 131 8231,'0'14'0,"0"1"454,0 2 0,9 2 1,6 3-1,4 2 612,3 5 0,9 2 0,5 8 0,5-3-751,3 2 1,-1-4 0,-2 0 0,-2-3-68,-3-4 0,-2-3 0,4-5 0,-4-4 329,-3-8-577,-2 5 0,-7-10 0,0 8 0</inkml:trace>
  <inkml:trace contextRef="#ctx0" brushRef="#br0" timeOffset="848">1368 348 8085,'-22'10'0,"0"2"0,1 12 0,-1 5 0,0 7 0,1 5 0,-1 5 0,0 4 0,0 8 0,3 12 1,5 5-1,4 2 333,0 5 0,8 2 0,-5 5 0,7 1 468,7-4 0,5 4 0,10-16 0,-1 1-508,1 0 0,0-5 0,2-12 0,3-10-49,1-10 0,4 1 0,-6-10 0,3-3-1,-2-1 1,-3-13 0,-2-5 0,-1-5-244,1-2 0,9-19 0,3-5 0</inkml:trace>
  <inkml:trace contextRef="#ctx0" brushRef="#br0" timeOffset="1065">1823 977 8098,'0'15'0,"0"-1"0,0 3 0,0 2 0,0 5 0,0 5 0,0 7 0,0 5 0,0 5 0,0 3 0,0 1 0,0-2 0,8 5 0,1-2 0,1-5 0,0-8 0,4 1 0,-4-8 0,2 3 0,2-7 0,8 4 0</inkml:trace>
  <inkml:trace contextRef="#ctx0" brushRef="#br0" timeOffset="1281">2214 1433 8952,'10'-12'252,"2"2"1,12 8 0,2-3-253,3-2 0,10-1 0,-5 6 0,2-3 0,0-2 0,-2 0 0,2 7 0,5-10 0,-7-2 0</inkml:trace>
  <inkml:trace contextRef="#ctx0" brushRef="#br0" timeOffset="1817">3234 825 8105,'0'-31'0,"0"-3"0,0 0 0,7-4 0,0 9 0,-2 2 0,-10 3 0,-4 5 0,-3 5 0,-5 6 0,-3 16 0,-4 6 0,-2 5 783,-3 3 0,0 12 1,5 7-1,-3 7 51,-2 0 0,0 12 0,8 1 0,1 1-559,6 8 0,-3-5 0,10 10 1,2 0-32,3 4 1,2-1-1,2-1 1,5-5-136,8-9 0,11-8 0,6-16 0,-1-10-841,0-15 1,5-11-1,-4-13 1,-1-9 323,0-8 0,1-19 0,-6 3 0,1-5-129,-8-5 1,3 4-1,-10-6 1,0 2 652,-5 5 0,-4-5 1,-3 2-1,0 3 385,0 2 1,-12 3-1,-8-1 1,-9 3-879,-4 5 1,-4 5 0,-4 12-1,3 4-57,2 8 0,7 4 1,-5 6-1,3 6 117,4 13 0,3 2 1,5 12-1,2 5 269,2 8 0,11-4 1,-4 6-1,6-5 1264,2-3 1,2-7 0,6-2 0,6-2-689,5-6 1,13-11 0,4-8 0,5-5-267,2-2 0,3-2 0,5-5 0,6-10 19,6-10 1,0-4-1,-3-8-281,-2 3 0,0 0 0,7-8 0</inkml:trace>
  <inkml:trace contextRef="#ctx0" brushRef="#br0" timeOffset="2250">3668 283 8047,'12'2'-65,"-5"6"1,3 4-1,-1 12 1,1 7 20,0 12 1,6 13-1,-1 16 1,4 10 39,3 10 0,-12-42 1,-1 1-1,-1 5 1,-1 1-1,-3 2 1,-1 0-1,-1 2 1,-2-1 0,0 1 0,-2 1 0,-1 2 0,-1 0 0,-3-3 0,-3-2 124,-3-4 0,-1-1 0,2-5 0,-2-2 0,-20 30 0,0-14 1336,1-17 1,6-15 0,-2-16-1388,5-8 0,5-14-70,4-8 0,6-14 0,9-4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5:41.81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88 8017,'-7'-15'919,"-1"0"-190,-8 1 0,13-1 439,-4 1-970,4 9 1,6-5 0,4 10 0,8 0-31,4 0 1,5 0 0,3 0 0,4 0-123,3 0 0,-5 0 0,5 3 1,-3 2-647,-4 2 1,0 3 0,-1-6-619,3 4 1,0 6-1,-7-7 1218,0-2 0,-10 7 0,-2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5:42.07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22 8726,'20'-2'1089,"-3"-3"0,-3-3-733,3 4 0,3 1 0,4 3 1,2 0-106,3 0 1,10 0 0,-3 0 0,3 0-264,-3 0 0,6 0 1,-9 0-1,1 0-908,-5 0 1,-5 0 0,-2 0 0,0 0-1549,0 0 2468,-10 0 0,7 0 0,-7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0:55:54.57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175 632 8345,'0'-22'313,"0"0"0,-2 1 2220,-6-1-2053,6 10 1,-8 12 0,13 17 0,1 7-147,4 5 0,1 10 0,-4-3 0,5 7-285,2 8 0,-5 2 0,5 8 0,0-3-508,1 3 0,-6 1 0,5 4 1,-2-1-202,-6 0 0,6-9 0,-3-8 0,-2-9-2739,-2-10 3399,-3-5 0,0-11 0,0-4 0</inkml:trace>
  <inkml:trace contextRef="#ctx0" brushRef="#br0" timeOffset="267">1 262 8328,'22'-8'146,"-1"1"1,-6 0-1,2 5 1,5-3 91,4-3 1,13 1 0,-3 7-1,5 3 144,3 4 0,-1-2 0,3 9 0,0 3-209,-2 2 1,2 3-1,-17 0 1,-5 0-224,-7 0 1,0 7-1,-10 2 1,-4 1-90,-8-1 0,-15 5 1,-11-4-1,-3-3-90,-5-5 0,-2 3 0,-2-15 0,-1 0-212,1-5 0,-1-5 0,3-2 1,5 0-1286,7 0 1726,4 0 0,-6 0 0,-3 0 0</inkml:trace>
  <inkml:trace contextRef="#ctx0" brushRef="#br0" timeOffset="617">611 871 8359,'-3'22'129,"-4"0"0,4 0 1,-4 0-1,5-1 95,2 1 0,2 2 0,3 3 0,5 2 45,2-2 0,5-11 0,9-3 0,3-4 16,-2-4 0,7 5 0,0-5 0,2-5 38,0-5 1,-9-15 0,2 1 0,-7-8 31,-8 1 1,-4 2 0,-10 2 0,0 0-217,0 0 0,-10 1 0,-4-1 0,-6 0-32,-1 0 1,-1 0-1,0 1 1,0 1-235,1 6 0,-9-6 0,1 8-777,3 0 1,2 3 0,2 9-648,0 0 0,10 9 1551,5 6 0,-5 14 0,0 5 0</inkml:trace>
  <inkml:trace contextRef="#ctx0" brushRef="#br0" timeOffset="867">1090 828 11596,'19'29'529,"-2"0"1,-5-2-793,-2-3 0,4 0 1,-4 3-1,0 2-1974,-1-3 2237,-2 8 0,3-10 0,2 8 0</inkml:trace>
  <inkml:trace contextRef="#ctx0" brushRef="#br0" timeOffset="1015">1155 654 8728,'-22'-10'-532,"10"8"1,2-18 0,10 8 0</inkml:trace>
  <inkml:trace contextRef="#ctx0" brushRef="#br0" timeOffset="1416">1656 828 8247,'-15'-22'525,"1"0"177,-3 1 1,5 1-1,-3 3 96,-2 3 0,-2 9 0,-3-2-659,0 4 0,8 3 0,2 3 0,0 4-311,0 7 0,7 6 0,-3 2 0,6-1-64,2 1 1,0 2 0,0 3 0,0 2-99,0-2 1,7-3-1,3 0 1,2 3 325,5 2 1,-5 0 0,3-8 0,2 1 193,2 0 0,-5-5 1,1 2 430,2 5 0,-7 3-240,-3-5 1,-14-3-1,-8-4 1,-4-6-465,-3 1 0,0-7 0,0 4 1,1-5-1826,-1-2 1,0-2 1911,0-5 0,0 4 0,1-7 0</inkml:trace>
  <inkml:trace contextRef="#ctx0" brushRef="#br0" timeOffset="1750">1874 828 8247,'0'-29'453,"-3"0"1,-2 2 468,-2 3 0,-10 2 0,3 3-10,-6 4 0,6-2 0,-1 10-672,-2 2 1,5 5 0,0 8-1,2 6-378,6 5 0,1 3 1,3 2-1,0 3-202,0 2 0,0 10 1,3-5-1,1 2-8,4 0 1,9-7 0,-3 5-1,5 0 376,3 0 1,0-5-1,-3 5 1,-2-3 94,-2-4 1,-3-3-1,2-2 1,-4 0 170,0-1 0,-8-6 0,5-1-107,-4 3 0,-13-7 1,-4-5-691,-6-10 0,-1 3 0,-1-8 1,0 3-850,0-1 1,8 1 1351,-1 7 0,-9 10 0,-10 2 0</inkml:trace>
  <inkml:trace contextRef="#ctx0" brushRef="#br0" timeOffset="2167">2440 414 8155,'-20'-56'367,"3"8"0,3 7-118,-3 5 0,5 2 1,-3-3 116,-2 8 0,-2 8-203,-3 6 0,8 15 1,2 17-1,0 10-52,-1 9 1,1 15-1,-5 9 1,3 8 126,-3 5 0,5 11 1,0 1-1,2 7 187,5 0 1,3-10-1,2-2 1,5 2-206,9 3 1,3-8 0,22-6 0,7-11-453,10-9 1,2-8 0,2-6 0,3-8-1430,-3-5 1,-9-12 1660,0-5 0,5 5 0,-1 1 0</inkml:trace>
  <inkml:trace contextRef="#ctx0" brushRef="#br0" timeOffset="2583">2941 610 8365,'-8'15'207,"-1"-1"1,-1 3 53,0 2 1,-4 3 0,4 2 0,0 5-10,1 8 0,-6-3 0,6 4 1,-1 6-76,0 4 1,1 6-1,4-6 1,-5 3-265,-2-3 0,7-4 1,-5-8-1,3-7 162,0-5-75,0-2 0,-3 0 0,-2 0 0</inkml:trace>
  <inkml:trace contextRef="#ctx0" brushRef="#br0" timeOffset="2833">2592 654 8224,'22'9'1341,"0"3"0,0 3-1001,-1-1 0,3 3 0,3 10 1,5 4-236,1 3 1,-4 0-1,5 5 1,0-3-44,0 3 1,-5-5 0,5 2 0,-3 0-572,-4-2 0,-3 5 0,-4-10 1,-3-2-2032,-3-3 2540,-9-2 0,14 9 0,-7 3 0</inkml:trace>
  <inkml:trace contextRef="#ctx0" brushRef="#br0" timeOffset="3033">3267 1133 8494,'0'-22'804,"0"0"1,0 8 109,0-1 1,0 8-2080,0-8 0,3 11 1165,4-4 0,5 16 0,10 4 0</inkml:trace>
  <inkml:trace contextRef="#ctx0" brushRef="#br0" timeOffset="3148">3245 1372 8253,'-21'22'-54,"6"2"0,1 3 0,-3 2 485,-3-2 1,6-3-1,-1 0 1,1 3-197,2 2 1,-5 0 0,10-8 0,-1 1-409,-1 0 0,6 0 0,-7-3 173,1-4 0,-3 4 0,-10-7 0</inkml:trace>
  <inkml:trace contextRef="#ctx0" brushRef="#br0" timeOffset="3616">3703 436 9631,'2'22'428,"5"-1"0,-2 1 0,10 2 0,2 5-243,2 8 0,3 4 1,2 5-1,3 2-253,2 3 0,0 10 0,-7-6 0,-1 1-571,1-5 0,-7-5 0,-3-5 0,0-5 639,0-7 0,-7-5 0,4-2 0</inkml:trace>
  <inkml:trace contextRef="#ctx0" brushRef="#br0" timeOffset="3799">3942 893 8150,'-21'-19'507,"-1"4"0,0 8 396,0 5 0,-2 2-563,-5 0 0,0 2 1,-3 5-1,11 8-130,1 4 0,1 5 0,0 5 0,2 5-85,2 0 1,10 7 0,-2-7-1,5 2-335,2 1 1,0-11 0,0 6 0,2-6-2918,5-4 3127,5 5 0,10-15 0,0 10 0</inkml:trace>
  <inkml:trace contextRef="#ctx0" brushRef="#br0" timeOffset="4133">4051 0 8143,'22'12'-162,"-3"-2"0,-2 0-178,-2 4 1,-1 8-1,11 5 1,1 7 1003,3 7 1,7 7-1,-4 20 1,2 4-137,4 8 0,-4-2 1,0 2-1,-5 2-181,-9 3 0,-1-1 1,-12-1-1,-2-4-151,-2 4 0,-6-6 0,-4 0 0,-10-2-572,-10-4 0,3-6 1,-5-7-1,5-7-797,2-5 0,3-3 1173,4 1 0,-4-1 0,7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1:05:16.6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349 959 8146,'-10'-17'765,"-4"10"1,-5 9 0,-1 22 0,3 5-338,3 8 0,-1 6 0,-7 6 0,1 4-449,-1 3 1,0 2 0,3 5 0,2-5-539,2-8 0,10-4 0,-4-5 0,2-4-1580,-1-8 2139,1-15 0,7-14 0,0-12 0</inkml:trace>
  <inkml:trace contextRef="#ctx0" brushRef="#br0" timeOffset="200">1 872 8146,'0'-12'919,"0"4"1,2 16 0,3 6-479,2 6 0,10 9 1,-2 2-1,4 1-245,3-1 0,7 5 0,2-4 0,3 2-496,5 4 0,-5 1 1,2-3-1,3-7-1981,2-4 2281,2-4 0,1 11 0,0 2 0</inkml:trace>
  <inkml:trace contextRef="#ctx0" brushRef="#br0" timeOffset="516">1177 915 8146,'7'-33'-80,"0"3"0,0 6 210,3 3 1,-7-1-1,4 0 1,-5 0 1280,-2 0 0,-2 3-822,-5 5 0,-6 4 0,-8 10 0,-1 2-24,0 6 1,-7 11 0,-2 12 0,-1 3-222,1 5 0,2 9 0,7 6 0,0-1-248,0 0 0,8 12 0,2-4 0,2-1-210,5 3 0,5-7 1,5 0-1,7-3-481,7-5 1,1-9-1,16-8 1,3-4-241,2-8 1,5-11 0,2-1 0,3-7 141,-2-7 1,-3-6 0,-3-8-1,-2-1 693,-5 0 0,6-9 0,-9-3 0</inkml:trace>
  <inkml:trace contextRef="#ctx0" brushRef="#br0" timeOffset="684">915 1198 8212,'-31'0'0,"-3"0"568,0 0 1,10 0 594,9 0 1,13 3-741,2 4 0,17-4 0,14 4 0,3-2-471,5 2 1,-3-5 0,5 6 0,5-6-299,0-2 0,3-7 0,-1-3 346,3-2 0,0 7 0,-8-5 0</inkml:trace>
  <inkml:trace contextRef="#ctx0" brushRef="#br0" timeOffset="1069">1808 741 8601,'-12'5'542,"5"7"0,4 12-175,3 8 0,0 4 0,0 8 1,0 2-243,0 4 0,0 6 1,0 9-1,3 3-585,4 5 1,-5-6 0,6 8-1,-6-4 460,-2-6 0,0-5 0,0-16 0</inkml:trace>
  <inkml:trace contextRef="#ctx0" brushRef="#br0" timeOffset="1370">1786 589 7614,'12'9'143,"5"4"0,-7 11 0,2 2 262,5 3 0,2 10 0,3 0 0,0 9-152,0 10 0,2 8 1,0 4-1,0 2-301,-4-1 0,-3-4 0,2-4 1,-2-7 793,-3-13-411,-9-9 0,12-31 1,-9-13-1,-4-17 447,-1-16 1,4-1 0,3-9-1,-1 0-241,1-5 1,5-5 0,-6 0-1,3 2-682,5 3 0,-5 8 1,3-6-1,-1 3-1011,-1 4 0,3 11 0,-8 4-1868,-3 2 3020,-3 13 0,-2 9 0,0 10 0</inkml:trace>
  <inkml:trace contextRef="#ctx0" brushRef="#br0" timeOffset="1652">1612 523 8028,'-7'22'212,"0"0"1,-1 2 0,8 5 0,0 7 113,0 6 1,0 11 0,0 5 0,0 5 7,0 2 0,8 10 1,1 5-1,1 5-493,0 2 0,4 0 0,-7-2 1,-2-6-1050,-2-6 0,4-17 1208,0-13 0,0 1 0,-7-10 0</inkml:trace>
  <inkml:trace contextRef="#ctx0" brushRef="#br0" timeOffset="2037">2440 1286 8565,'0'-15'1886,"0"1"1,0 11-1646,0 3 1,0 10 0,0 12 0,-3 2-231,-4 5 0,5-3 1,-6 8-1,6-2-81,2-6 1,2-1-1,6-6 307,6-5 1,5-4-1,3-12-36,0-6 1,0-6 0,-3-13 0,-2-4-109,-2-3 0,-11 7 0,4-2 0,-6 5-105,-2 2 1,-2 1-1,-6-1 1,-6 2-656,-5 6 0,-3-3 0,0 10-2804,0 2 3471,10 2 0,-7 13 0,7 2 0</inkml:trace>
  <inkml:trace contextRef="#ctx0" brushRef="#br0" timeOffset="2386">3158 1198 8107,'-21'0'2356,"-1"0"-1889,10 0 0,4 0 0,16 0 0,9 0-214,9 0 0,3 0 0,12 0 0,5 0-226,0 0 0,0 0 1,-2-2-1,-1-3-705,1-2 0,-10 0 0,-5 7 1,-5 0-2617,-2 0 3294,0 0 0,-20-10 0,-4-2 0</inkml:trace>
  <inkml:trace contextRef="#ctx0" brushRef="#br0" timeOffset="2554">3202 1024 7843,'-22'-7'0,"0"-3"114,1-2 1,6 7 881,0-2 0,13 5-781,2 2 0,10 0 0,12 0 0,-1 0 20,1 0 0,10 0 1,1 0-1,4 0-687,-1 0 1,0 0-1,5 0 1,-2 0-300,-3 0 1,-2 0 0,5 0 0,-5 0 750,-3 0 0,-2 0 0,-7 0 0,0 0 0,0 0 0</inkml:trace>
  <inkml:trace contextRef="#ctx0" brushRef="#br0" timeOffset="2853">3637 959 8107,'0'-22'-371,"0"8"0,-2-1 320,-5-2 0,2-2 0,-7-3 0,2 0 430,5 1 0,-4-1 0,1 0 1,1 0-75,-3 0 0,8 1 0,-5-1 578,4 0-837,3 10 1,10 2 0,4 13-91,6 4 1,2 12 0,-1 13-1,1 2-140,0 4 1,7 4 0,0 1 0,0 1-10,2-1 1,-4-7 0,7 1 0,0-1 192,0-2 1,-5-3 0,7-9 0,0-2 428,-2-6 0,5 3 0,-10-10 1094,-2-2-1085,-3-3 0,-22-2 0,-11 0 1,-13 3-68,-7 4 0,-10 5 1,3 10-1,-3 0-379,3 0 0,-3 2 1,10 2-1,2 3-1140,3-2 0,10-10 0,2-2 1148,2 1 0,3 4 0,7 2 0</inkml:trace>
  <inkml:trace contextRef="#ctx0" brushRef="#br0" timeOffset="3401">4530 1002 8011,'0'22'264,"0"0"1,0 0 0,0 0-80,0-1 1,7 1 0,1 0 0,-3 0-48,-3-1 0,-2 1 0,0 0 0,0 0-175,0 0 1,0-8 26,0 1 0,-7-13 0,-3-2 1,0-12 210,1-7 0,-8-13 1,2-4-1,-2-8-28,3-7 1,-6 1 0,8-13-1,0-5-111,5 0 1,-3 3 0,3 7 0,2 5-70,3-1 0,11 21 0,6 3-120,4 18 1,6 22-1,1 12 1,3 14 93,-2 13 1,-1 6-1,1 11 1,4-1 132,3 0 0,-7 0 0,4 1 0,-2-3 12,0-5 1,3-12 0,-5-12 0,2-5 470,-3-10 0,-9-9 0,-2-18 0,-1-8 99,-2-11 1,5-7 0,-7-10 0,0 1-461,-1-1 0,-2-6 0,-7-4 0,0 1-309,0 0 0,0 2 0,0 8 0,0-1-826,0 0 1,0 3-1,0 5-1807,0 7 1,0 17 1770,0 12 0,8 10 0,-1 14 949,-2 5 0,7 5 0,0 9 0</inkml:trace>
  <inkml:trace contextRef="#ctx0" brushRef="#br0" timeOffset="3650">5053 937 7627,'14'20'-300,"1"-6"1,-10-2-1,4-7 1,-1 5 1180,-1 2 0,7-5 0,-4 8-367,2 1 0,-7-3 0,5 1 0,-3 3-216,0 2 0,0 3 0,-7 0 0,3 2-114,4 5 0,-4-2 0,6 7 1,-1 0 6,-1-1 0,10-6 0,-3 0 1,6-10 181,1-10 1,1-5 0,0-4 0,0-8-29,-1-12 1,-1-2 0,-3-12-1,-5 0-314,-2 2 1,-3-7 0,-7 7 0,0-3-116,0 1 0,-3 7 1,-4-5-1,-7 3-639,-6 4 0,-2 3 0,1 5 1,1 2-1394,6 2 0,-6 10-441,6-2 2557,4 5 0,-9 11 0,7 3 0</inkml:trace>
  <inkml:trace contextRef="#ctx0" brushRef="#br0" timeOffset="3917">5379 1002 8005,'8'22'-1609,"1"-2"2287,4-6 0,-6 6 0,7-6-149,3 5 0,-5 1 0,3-3 1,-1-3-29,-2 3 1,8 2 0,-8 3-88,0 0 1,5-7 0,-7-1 289,2 3-705,-7-7 1,4-3-99,-9-14 1,0-13 0,0-9 0,0 3-64,0 1 0,0 1 0,0-2 1,0-3-34,0 2 1,0 10 396,0 3 1,10 9 0,2 0-219,0 10 0,5 9 0,-7 13 0,2 4-151,5 3 0,-5 2 0,0 8 1,0 0-3886,0-1 4052,3 1 0,6-1 0,1 1 0</inkml:trace>
  <inkml:trace contextRef="#ctx0" brushRef="#br0" timeOffset="4100">5924 1242 12785,'24'7'0,"3"1"-169,2-4 1,7-1 0,-5-3 0,1 0 168,-1 0 0,8 0 0,-5 0 0</inkml:trace>
  <inkml:trace contextRef="#ctx0" brushRef="#br0" timeOffset="4552">6621 1090 8219,'-3'21'220,"-4"1"0,5-5 1,-8 2-1,3 6 24,-1-1 0,1 0 0,7-2 1,0 0 196,0-1 1,0 1 753,0 0-918,0-10 0,0-5 0,0-14 0,0-7-172,0-6 0,0-2 0,0-2 0,0-2-23,0-3 0,0-3 0,0 5 1,0-4-68,0-3 0,7 8 0,1-4 0,-1 9-203,3 6 1,-6-4-120,11 4 1,0 8 0,4 7-1,-2 12-322,-3 7 0,-2 11 1,5 1-1,-2 3-106,2 5 0,-5 2 0,0 0 0,-2-2 735,-5-3 0,7-10 0,0 6 0</inkml:trace>
  <inkml:trace contextRef="#ctx0" brushRef="#br0" timeOffset="5233">6838 1177 8074,'15'7'-50,"-3"3"125,-2 2 1,-1-7 284,-1 2 1,4-5 0,10-2-32,-1 0 0,1 0 0,0-2 0,0-3-81,-1-2 0,9-10 1,-1 2-1,-3-4-134,-2-3 1,-2-7-1,0 0 1,-3 0-145,-4-2 0,-6 6 1,-6-4-1,2 5-45,2 2 0,-2 1 0,-12 1 0,-8 3 101,-4 3 0,-3 7 0,0-6 0,0 4 137,1 4 1,-8 3 0,0 4 0,2 5-37,3 8 1,4 4 0,3 3 0,5 2-216,3 5 0,1-2 0,8 7 1,0-1-129,0 1 1,0-5-1,3 5 1,2-2-384,2-6 1,10 6-1,0-3 1,7-5 65,5-7 1,2-5-1,-4-7 1,2 2 292,-2-2 0,4-3 0,1-4 0,-1-5 240,1-8 0,4-4 0,-7-3 0,0-2 0,2-5 0,-6 2 0,4-7 0,-5 0 177,-2 1 1,-3 4 0,-2-5 0,-5 2 336,-2 6 1,-3-6 0,-7 3-1,0 2 168,0 3 1,-10 3 0,-4 1 0,-6 6-98,-1 6 1,-8 6 0,-1 2 0,1 2-331,-2 6 0,7 4 1,-8 10-1,3-1-411,0 1 1,0 2 0,10 3 0,2 2-70,2-2 0,11-3 0,-4-3-72,6 1 1,12-2-1,4-3 1,8-5 325,7-3 1,2 8-1,8-2 1,-3 2 280,3-3 1,-5 13 0,0-3 0,-3 8-16,-4 6 0,-3 6 0,-2 4 0,-3 5-23,-4 3 0,-6 9 0,-9 10 0,-4 0-42,-11 0 0,-2-2 0,-17-10 0,0-7-92,1-13 1,6-11 0,-2-18-1,5-7-32,2-4 0,3-20 0,2-7 0,5-8-489,2-7 1,3-4 0,7-5-1,2-3-1171,5 2 0,-2-4 0,10 2 0,4 5-2366,8 8 3920,-3-4 0,17 9 0,-7-11 0</inkml:trace>
  <inkml:trace contextRef="#ctx0" brushRef="#br0" timeOffset="5467">7797 1286 8074,'36'-25'164,"0"-4"1,-9 5-1,4-7 1,-2 2 347,0 0 1,-9 0 0,-13 7-1,-5 0-46,-2 0 0,-2 10 0,-5 5 1,-8 4 64,-4 3 1,-10 0 0,-3 3 0,-1 4-91,-6 8 0,5 6 1,0 6-1,3 2-579,4-2 0,-2 4 0,5-2 1,4-2-139,1-3 0,9-2 0,3 0 0,5-1-7,2 1 1,2-10-1,5-2 1,10-3-44,10 0 1,4 1-1,10-8 1,1 0-21,4 0 1,2 0-1,-4 0 1,-3 0-53,-5 0 0,3 7 0,-10 0 0,-3-2-692,-1-3 0,-4-2 1090,1 0 0,0-9 0,0-3 0</inkml:trace>
  <inkml:trace contextRef="#ctx0" brushRef="#br0" timeOffset="5650">8145 262 8074,'0'-34'38,"2"-4"1,3 8 195,3 4 0,1 16 0,-4 17-46,2 20 1,1 14 0,-8 10 0,0 7-18,0 5 1,0 10 0,0 2 0,0 2-240,0 5 0,0 5 0,0 8 0,0 4-472,0 0 0,0-47 0,0 0 255,0 43 0,-10-11 0,-2-9 0</inkml:trace>
  <inkml:trace contextRef="#ctx0" brushRef="#br0" timeOffset="5900">7862 828 8074,'12'-21'-386,"7"-1"0,-4 2 403,4 6 0,3 4 0,0 10 0,0 0 153,-1 0 0,4 10 0,1 2 0,3 2-128,-2 1 0,4-3 0,1 5 0,-1-2 34,1 1 0,4 4 1,-7 2-1,-2-1-57,-3 1 0,-2 0 1,-1 0-1,-1-1-309,-6 1 0,3 0 0,-7 0 1,0 0 289,-1-1 0,-1 11 0,-8 2 0</inkml:trace>
  <inkml:trace contextRef="#ctx0" brushRef="#br0" timeOffset="6253">8581 807 7765,'7'33'0,"3"-4"12,2-4 0,-5-4 1,5 4-1,-2 1 314,-5 3 0,4 0 1,-2-7-1,-2 0-701,-2 0 0,-3-1-220,0 1 595,-10-10 0,-2 8 0,-10-8 0</inkml:trace>
  <inkml:trace contextRef="#ctx0" brushRef="#br0" timeOffset="6419">8515 393 8760,'0'-22'-2620,"0"10"2620,0 2 0,0 30 0,0 4 0</inkml:trace>
  <inkml:trace contextRef="#ctx0" brushRef="#br0" timeOffset="6984">8689 828 8207,'15'34'0,"-3"-2"0,0-3 399,0 0 1,-4 9 0,6-4-1,1 3 184,-3-1 1,5-10-1,-8 4 1,3-6 114,5-3 0,-5-8 0,3-6-78,2-5 1,0-4 0,0-5 0,-5-8-589,-2-4 1,-1-5 0,-4-3 0,2-5-530,-2-1 0,5 4 1,-3-8-1,-2-1-639,-3-4 1,1-1 0,2 2 0,2 2 266,-2 3 1,0 7-1,-1-5 1,4 2 868,-4 6 0,6 2 0,0 4 0,2 6 0,-7 6 0,2 16 0,-5 6-55,-2 6 1,0 9-1,0 2 1,0 5-114,0 10 1,0-2 0,0 7 0,0-5 384,0-3 0,0 1 0,0-1 0,0-2 101,0-4 0,0-6 1,0-9-1,3-3 257,4-4 1,5-6 0,10-9-267,0 0 1,0-9-1,-3-6 1,-2-4-82,-3-3 0,-2-7 1,5-2-1,-4-3-23,-4-5 1,-2 8-1,-4-1 1,2 3-160,2 0 0,0-7 0,-9 4 0,-3 1-372,-2-1 1,-10 3-1,0 8 1,-7-1 240,-5 0 0,0 10 0,7 5 0,0 9 165,0 13 0,8 2 0,-1 19 0,1 3 116,2 2 0,2 10 0,10-1 0,0 1 81,0 2 1,10-7 0,4 3-1,8-8-445,7-5 1,7-9-1,15-1 1,5-9-868,-1-9 1,8-6 1034,-5-2 0,5 0 0,3 0 0</inkml:trace>
  <inkml:trace contextRef="#ctx0" brushRef="#br0" timeOffset="7383">10149 741 8119,'-22'3'380,"0"4"0,10 0 0,5 12 0,4 8 233,3 5 1,0 4 0,0 7-1,0 1-544,0 0 1,10-8 0,4-2-1,6 0-567,2-1 1,-1-13-1,1-1-466,0-7 1,0-7-1,-3-12 964,-5-8 0,6-14 0,-8-5 0</inkml:trace>
  <inkml:trace contextRef="#ctx0" brushRef="#br0" timeOffset="7753">10105 349 8119,'-12'-12'78,"2"5"0,13 14 1,4 5-230,7 0 0,-2 8 0,3-6 0,2 6 185,2 1 1,3 4 0,-3 1 0,-2 6 110,-2 1 1,-1 4 0,6 9-1,-6 2 16,-6 3 0,1 9 1,-2-2-1,-2 3-7,-2-3 1,-3-5 0,0-9 0,0-1 373,0 1 0,-10-13 47,-4-9 0,1-10 0,1-14-281,3-5 1,1-13 0,8-9 0,0 0-162,0-2 0,0-1 0,3-6 1,2 1-241,2-1 0,10-1 1,-3 3-1,6 6-142,1 6 0,-6 3 0,0 1 0,4 6-48,8 6 0,-3 6 1,5 4-1,-5 8-38,-2 12 0,-8 2 0,1 10 1,-1 0-390,-2 0 1,5 0 0,-9 2 0,-4-5 723,-1 1 0,-3-8 0,0 7 0</inkml:trace>
  <inkml:trace contextRef="#ctx0" brushRef="#br0" timeOffset="7951">10715 1 8119,'0'22'-105,"0"-1"1,0 1 271,0 0 0,2 12 0,3 7 0,5 12 193,2 10 1,-5 7 0,5 17 0,0 3-294,0 4 0,-4 5 0,-3-45 0,2-1 1,-2-2-1,-1-1-572,1 45 0,-2-8 0,-3-10 0,-3-11-384,-4-13 1,2-26 888,-9-13 0,-11-19 0,-9-7 0</inkml:trace>
  <inkml:trace contextRef="#ctx0" brushRef="#br0" timeOffset="8119">10432 698 8119,'-15'-22'0,"3"0"440,2 0 0,3 8 0,7-1 94,0-2 0,12 0 0,10 0 0,12 3-423,7-3 1,2 5 0,3 0-1,5 0-527,7 0 1,5 4 0,3-4 0,-4 3-1956,-3 4 2371,3 2 0,-6 3 0,9 0 0</inkml:trace>
  <inkml:trace contextRef="#ctx0" brushRef="#br0" timeOffset="8436">11128 1068 8119,'0'22'-1471,"0"-1"1371,0 1 1,0 0 657,0 0 0,3-10 0,4-5-175,8-5 1,-3-9-1,2-2 1,1-4-187,-3-3 1,7-11 0,-7-2 0,3 0-6,-1-3 0,1 1 0,4-8 0,-2 5-25,-2 3 1,-10-8 0,2 5 0,-5-2-129,-2 0 1,0 9 0,0-2 0,0 5-126,0 2 0,-2 3 0,-5 4 0,-8 8-164,-4 5 0,4 2 1,1 4-1,-3 8 159,-3 10 0,-1 15 1,1 1-1,3 8 103,3 5 1,2 2-1,-3-4 1,8 1 19,4-1 1,3-3 0,0-5 0,3-5-384,4-7 1,15-7 0,12-5 350,0-2 0,16-11 0,-4 6 0</inkml:trace>
  <inkml:trace contextRef="#ctx0" brushRef="#br0" timeOffset="8855">11695 872 8119,'-22'-15'0,"0"3"356,0 3 1,1 1 0,-1 8 498,0 0 0,0 0 1,3 3-694,4 4 1,-2-2-1,10 9 1,2 3-462,3 3 1,2 1 0,0 1 0,0 0-147,0 0 1,2-3 0,3-2 0,5-2 99,2 1 0,0 4 0,5-1 0,-3-2 362,3-2 1,-5 2 0,3 9-1,2 3 217,2-2 0,-4 7 1,-3 2-1,-2 5-36,-6 3 0,6-1 0,-3 1 0,-2-1 94,-2 1 0,-13-1 0,-5 1 0,-6 0-66,-8-1 1,2-9-1,-7-5 1,0-7-39,0-8 1,8-4 0,-3-15-1,5-7-204,2-10 0,10-16 1,4-4-1,6-8-285,2-6 1,0 8-1,2-6 1,6 4-1076,6-1 0,6 0 1376,1 7 0,11-9 0,2-3 0</inkml:trace>
  <inkml:trace contextRef="#ctx0" brushRef="#br0" timeOffset="9236">11782 1111 11598,'22'0'456,"-1"0"0,-6-2 0,-1-5-283,3-8 0,3-4 0,-1-3 0,-2 0-111,-3 0 1,-9 1 0,5-1-1,-3 0-165,0 0 0,1 1 0,-8-1 0,-3 0 181,-4 0 0,-3 8 0,-7 2 1,3 2 273,-3 5 0,-2 3 1,-1 4-1,3 5-203,3 8 1,9 7-1,-2 4 1,4 3-470,3-2 0,3 4 0,4-2 1,7-2-615,6-3 1,4-2-1,3-3 1,2-2 194,-3-2 1,-1-8 0,-1 5 0,2 0 232,3 0 1,0-7 0,-7 3 224,0-6 0,-8-2 281,1 0 0,-8 0 0,8 0 0,-10-10 0,4-2 0</inkml:trace>
  <inkml:trace contextRef="#ctx0" brushRef="#br0" timeOffset="9636">12108 872 8072,'-9'22'9,"6"-1"1,-4 1 646,5 0 0,9 0 0,3-1 1,-1 1-127,1 0 0,7 0 0,-3 0 159,6-1 1,-8-6 872,-5-1-1289,5 1 1,-9-13 0,4-9-1,-5-10-266,-2-5 0,0 1 1,0-4-1,0-1-471,0-3 1,0-8 0,3 8 0,2 3-411,2 2 0,10-5 0,-3 0-317,6 2 0,-6 12 1,1 6-740,2-1 1930,2 8 0,3 2 0,-1 12 0</inkml:trace>
  <inkml:trace contextRef="#ctx0" brushRef="#br0" timeOffset="9920">12696 741 8119,'0'-22'0,"0"-2"510,0-5 0,-2 12 0,-3-5 1,-2 3 871,2 0 1,0 4-1301,-2 1 1,2 9 0,-7 0-1,2 10-124,5 9 0,3 8 0,2 7 0,0 7-186,0 6 1,0 1-1,2 1 1,6-1 75,6 1 0,13-3 0,4-2 0,1-3 498,-1 3 0,5-1 1,-6 1-1,-4-5 314,-2-3 0,-2 6 0,-3-8 0,-4-3 290,-8-1 1,-16-13 0,-13-3 0,-12-1-658,-7-1 0,-5 0 0,-3-9 0,-1-3-1203,1-2 1,6-3-1,6 5 1,8-2-4700,5 2 5609,12 3 0,-7-8 0,7-2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13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141 576 8153,'-3'22'-24,"-4"0"1,5-1 0,-6 1-1,6 2 628,2 5 1,0-2-1,0 6 1,0 1-101,0 0 0,0-5 0,2 5 0,6-3-673,6-5 1,-2-11 0,3-8 0,-1-2-1049,-2 2 1,7-7 1216,-4 0 0,4-10 0,3-11 0</inkml:trace>
  <inkml:trace contextRef="#ctx0" brushRef="#br0" timeOffset="184">32 295 6439,'-7'-15'1635,"0"1"-974,0 9-1137,-3-15 1,10 18 0,0-5-725,12 4 1200,-2 3 0,19 10 0,-5 2 0</inkml:trace>
  <inkml:trace contextRef="#ctx0" brushRef="#br0" timeOffset="435">249 490 8153,'12'43'-429,"7"-7"1,-6 0 0,1 3 618,0 2 0,-2 2 0,5-2 1,-5-2 299,-2-3 1,4-2-1,-6 2 1,-3-7-3,-3-5 1,-2-3 0,0 1-1,0 0-43,0 0 1,0-8 0,-2-2-34,-6-2 1,-4-6-357,-9-11 0,9-5 1,4-12-1,6-5-207,2-7 0,0 2 1,0 1-1,2-1-115,6 0 1,4 8-1,7-3 1,-2 5 180,-3 2 1,1 3 0,6 4 187,1 8 1,0 5 0,-1 4 0,1 5-384,0 8 0,-1 6 0,1 6 0,-3 4-1706,-4 3 1986,4 2 0,-7 7 0,10 1 0</inkml:trace>
  <inkml:trace contextRef="#ctx0" brushRef="#br0" timeOffset="818">1247 164 8015,'2'-21'490,"5"-1"-162,-4 0 0,6 13 1,-9 9-1,0 14 8,0 13 1,0-1-1,0 10 1,0 3-111,0 2 0,8 2 1,-1 1-1,-2-1-350,-3 0 0,-2 1 0,0 1 1,0 4-374,0 1 1,0 3 0,0-5 0,0 1-428,0-8 1,0 0 0,-2-13 923,-6-1 0,6-13 0,-27-4 0,5-10 0</inkml:trace>
  <inkml:trace contextRef="#ctx0" brushRef="#br0" timeOffset="1449">856 381 8015,'3'20'388,"4"-6"-61,7-7 0,13-4 0,4-3 0,3 0-52,5 0 0,9 0 1,5-3-1,2-4-154,5-7 0,-4-6 0,2-1 0,-1-1 3,-1 0 0,-3 3 1,-10 2-1,1 5 7,-1 2 0,-2 3 0,-5 7 0,-7 3 60,-5 4 0,-9 7 1,-3 13-1,0 4-47,0 3 1,-7-5 0,2 7 0,-5 2-81,-2 3 0,0 0 0,0-2 0,0-5-81,0-3 1,-7 5 0,-3-5 0,1 1-253,-1-1 1,-4-2-1,4-10-109,-2-4 0,-3-6 0,-4-11 165,5-5 1,-3-5 0,10-12 0,2-5-111,2-7 1,3-3 0,3 0 0,4 3 196,7-2 0,-1 6 0,1 3 1,3 5 188,2 3 0,-4 1 1,-1 6-1,3 7 196,2 4 1,10 3 0,0 3-1,-2 4-37,-3 7 0,-3 13 0,1 4 1,0 3-163,-1 5 1,1-1-1,0 3 1,-1-2-104,1-1 0,0 6 0,-1-16 0,1-1-198,0-3 0,0-5 0,-1-4 262,1-8 0,0-5 0,-1-2 0,-1-2 126,-6-5 0,3-5 0,-7-10 0,-1-2 3,1-5 1,4 3 0,-7-8 0,1 2-54,1 6 1,-6-5-1,4 2 1,-5 2-306,-2 3 0,-2-5 1,-5 3-1,-8 4-46,-4 5 0,-3 12 0,1-2 0,-1 5 519,0 2 1,1 12 0,-1 7 0,0 12 287,1 10 0,-1-2 0,3 11 1,4-4-55,8-2 0,4 6 0,3-2 0,3-4-396,4-6 0,8-11 1,16 2-1,12-8-781,13-6 1,9-5 0,7-13-1,10-7-1810,10-11 0,-3-3 2488,-42 7 0,0-2 0,2-3 0,0-2 0,1-4 0,-1 0 0</inkml:trace>
  <inkml:trace contextRef="#ctx0" brushRef="#br0" timeOffset="1834">3459 707 8964,'-8'21'221,"1"1"1,0 7 0,7 2 0,0 5 109,0 10 1,7 2-1,0 15 1,1 7-60,1 4 1,-6-1 0,4 4 0,-2 0-526,2 0 0,-5-2 0,6-1 0,-6-11-594,-2-7 0,0-15 0,0-13-452,0-3 1299,0-13 0,-19-22 0,-5-14 0</inkml:trace>
  <inkml:trace contextRef="#ctx0" brushRef="#br0" timeOffset="2582">3437 360 8012,'22'9'169,"2"-6"54,5 4 0,-5-2 0,5 2 0,-5 5 62,-3 0 1,-1 14-1,-3-4 1,-5 5-124,-3 4 1,-1-4-1,-8 9 1,0 2-123,0 3 1,-3 0-1,-4-2 1,-8-6-152,-4-1 0,-3 4 0,1-7 1,-1-3-10,0-2 0,1-12 0,-1-4 98,0-6 0,8-12 1,2-6-1,2-9 24,5-3 1,3-9 0,2 6-1,2 0 91,6-1 1,-4-4 0,11 7 0,2 5 125,2 7 1,5-2-175,5 5 1,2 4 0,5 3 0,-7 4 32,-4 3 0,-11 10 0,0 5 0,3 4-64,3 2 0,-6 8 1,-2 0-1,-2-2-91,-5-3 0,-3 5 0,-2 0 0,0-3-255,0-2 1,-2-4-1,-3-4 314,-3-1 1,-8-13 0,4-2 57,0-12 0,2-7 1,10-5-1,0-5-41,0-7 0,0 2 0,0-2 0,0 0 0,0 2 0,10 0 0,4 8 0,5-3-93,3 2 0,0-1 1,-1 3-1,1 6-228,0 0 1,-1 9 0,3 3-1,3 5 117,2 2 0,-7 0 1,-8 2-1,3 8 150,2 11 0,-4 1 0,-3 7 0,-3-3 136,-4 3 1,5-12-1,-3 5 483,-2-3 1,7-2-128,2-2 1,-2-8 0,0-14-330,-2-8 1,5-11 0,-8-6 0,0 1-97,3 0 0,-8-6 1,5 9-1,-4 1-219,-3 3 0,-3 2 0,-4 1 224,-7-1 0,2 10 1,-3 5 254,-2 4 0,0 13 0,0 4 0,5 6 205,3 1 0,-6 8 0,8 2 0,2 3-198,3 5 0,2 2 1,0 0-1,0-3-444,0-2 1,0-2 0,2 5 0,5-6-473,8-1 1,-3 4 0,2-10 0,3-4-277,3-5 1,1-12 0,3 2 0,3-5 912,2-2 0,0-19 0,-8-5 0</inkml:trace>
  <inkml:trace contextRef="#ctx0" brushRef="#br0" timeOffset="2816">4413 511 7658,'0'22'634,"0"0"0,0-1-100,0 1 1,0-7-1,0-1 1,0 3-154,0 2 0,7 3 0,3 0 1,2 2-115,5 5 0,4-5 1,6 2-19,2-9 0,0 0 0,-8-10 0,3-4 70,5-8 1,-5-7-1,3-12 1,-8-5-233,-4-7 1,-3-3-1,2 0 1,-4 3-486,-1-2 0,-6-3 0,4 0 0,-5 2-806,-2 3 0,-2 10 0,-3-3 1204,-2 5 0,0-8 0,7-1 0</inkml:trace>
  <inkml:trace contextRef="#ctx0" brushRef="#br0" timeOffset="2999">4912 511 9135,'0'22'512,"0"0"0,2-1 1,3 1-1,2 2-7,-2 5 0,5-2 0,-3 6 0,0-1-422,3-6 0,-8-2 1,5 0-1,-2 3-1145,2 2 0,-4 0-2551,4-8 3613,-5-9 0,-2-12 0,0-12 0</inkml:trace>
  <inkml:trace contextRef="#ctx0" brushRef="#br0" timeOffset="3116">4912 251 8012,'7'-43'-605,"0"-1"0,-2 3 1206,-3 5 1,-2 5 268,0 9 0,0 8-1369,0-1 499,0 11 0,0 4 0,0 12 0</inkml:trace>
  <inkml:trace contextRef="#ctx0" brushRef="#br0" timeOffset="3451">5324 446 8113,'0'15'754,"0"-1"1,0 1 0,-3 6-205,-4 1 0,-3 2 1,-7 3-1,5 4-185,3 3 0,-6 2 1,8 10-1,2 2-256,3 2 1,2-1-1,0-13 1,0-7 59,0-5 0,10-10 1,6-2-1,8-4 23,5-11 1,0-9 0,-7-17 0,0-7-121,-1-5 1,-1-5-1,-6-2 1,-7-3-322,-4 3 0,-3 10 1,0 2-1,0-1-272,0 4 0,-10 1 1,-4 11-1,-6 1-902,-1 6 0,-1-3 397,0 10 1,3 9 1025,5 13 0,-6 4 0,8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11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0 11462,'0'24'0,"0"5"426,0 7 1,0 15 0,0 7 0,0 4-2,0 3 0,0 3 1,0 2-1,0 2-111,0-2 1,0-5-1,0-7 1,0-5-152,0 0 0,0-10 0,0 0 0,-3-11 97,-4-8 0,5-2-173,-6-1 1,6-11-234,2-10 0,10 0 203,4-7 1,5 4-1,3 6 1,2 2 18,5 2 1,7 10-1,12-3 1,5 3-82,3-3 0,4 3 0,12-7 0,5 0 208,1-1 0,6-2 0,-5-7 1,8 0-57,7 0 1,-14-7 0,-1 0 0,-11 0-76,-11-3 0,-6 5 0,-15-7 0,-7 3-831,-5 4 0,-5 0-1125,-4-2 0,-5 2 1884,-10-10 0,0 11 0,0-6 0</inkml:trace>
  <inkml:trace contextRef="#ctx0" brushRef="#br0" timeOffset="581">1355 889 8206,'-22'0'-174,"1"0"0,6 0 1341,1 0 1,7 0 674,-8 0-1470,10 0 0,5 0 0,15 0-166,4 0 1,3 3-1,2 1 1,2 6-97,3 2 0,0-7 1,-5 2-1,3-2-253,2 2 1,2-4 0,-5 4 0,3-2-10,-2 2 1,-3-5-1,-2 6 1,-1-6 95,1-2 0,0 0 239,-1 0 0,-9 10 0,-7 4 96,-10 5 0,-9 3 0,-13 0 0,-1 2 9,1 5 0,-4-5 1,-1 5-1,1-3-295,0 3 1,-5-5-1,9 5 1,5-5-1022,6-2 1,3 0 1027,-1-1 0,-5 1 0,7 0 0</inkml:trace>
  <inkml:trace contextRef="#ctx0" brushRef="#br0" timeOffset="1397">2700 477 8222,'-10'-14'784,"-5"-1"1,-4 10 0,-3-2-437,1 5 0,2 4 0,2 5 1,2 8 0,-2 4 1,-2 12 0,0 3 0,2 2-93,2 0 1,8 8 0,-5 9 0,3 2-356,4 6 1,2 4-1,3 4 1,3 4-239,4-3 1,5-3 0,10-4 0,2-8 48,5-11 1,-3-20-1,10-17 1,0-7 217,-2-7 1,5-8 0,-8-14 0,0-7 349,1-5 0,-1-5 0,-7-2 1,0-2-64,-4 1 0,-13 6 1,0 4-1,-5 3-332,-2-2 1,-2 6 0,-5 4-1,-8 6-205,-4 7 1,-15-1-1,-9 8 1,-10 3-488,-2 3 0,-8 2 0,5 0 1,-2 0 637,2 0 0,5 2 1,12 6-1,2 6 491,3 5 0,17 10 0,0 0 0,7 0 68,7 2 0,2-6 1,6 4-1,7-5-46,11-3 0,3-1 0,15-6 0,4-7-270,5-4 1,13-3 0,-4 0 0,6 0-226,2 0 1,-7-8 0,0-1 0,2-1-611,3 1 0,-8-1 0,-4 5 760,-5-2 0,-3-10 0,0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22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412 530 7967,'-21'0'-159,"6"0"1,1 0 338,-3 0 0,-2 0 0,-3 0 340,0 0 1,3 3 0,2 4-271,3 7 1,2 6 0,-3 1 0,8 1-111,4 0 0,3-1 0,0 1 0,0 0-6,0-1 0,3 4 0,2 1 1,4 3 41,3-3 0,0 1 0,5-1 0,-5 3 55,-2-2 0,4-3 1,-6-2 211,-4-1 0,-4-9-405,-7-4 1,2-6-1,-9-2 1,-3 0-573,-2 0 0,-10-2 1,0-3-1,2-5-95,3-2 1,3 0 0,-1-5-1,3 0 629,4-7 0,-14-7 0,5-12 0</inkml:trace>
  <inkml:trace contextRef="#ctx0" brushRef="#br0" timeOffset="233">434 53 8173,'14'-12'385,"1"5"0,-10 9 0,2 10 1,-2 12 299,2 8 0,-5 6 0,8 13 0,-3 4-252,1 1 0,1 4 0,-4-7 0,5 2-452,2 6 1,-8-8 0,4-5-1,-6-7-292,-2-5 0,7-10 0,1 3-1625,-4-5 0,1-9 1936,2-1 0,5-9 0,10 5 0</inkml:trace>
  <inkml:trace contextRef="#ctx0" brushRef="#br0" timeOffset="399">716 617 8173,'12'0'954,"0"7"0,-7 3 1,2 2-561,-2 5 1,5 4 0,-3 6 0,0 4-323,3 3 0,-8-5 1,8 5-1,-3-1-713,0 1 1,8-5 0,-8 5 0,-2-3 640,-3-4 0,-2-3 0,0-3 0</inkml:trace>
  <inkml:trace contextRef="#ctx0" brushRef="#br0" timeOffset="801">803 465 8082,'-12'-9'0,"2"-3"76,0-1 1,8 1-1327,-5 5 1250,4 5 0,3-18 0,0 8 0</inkml:trace>
  <inkml:trace contextRef="#ctx0" brushRef="#br0" timeOffset="1481">1345 465 8789,'-22'-14'538,"0"-1"1,1 3-1,-3-2 1,-3 7-46,-2 4 1,0 13 0,8 4-1,-1 8-54,0 7 0,3-3 0,2 10 0,5 3-264,2 2 0,3-5 1,7 0-1,0 3-137,0 2 0,0-7 0,3-6 0,4-3-134,7-4 0,6-1 0,1-6 0,1-7-117,0-4 1,-1-13 0,1-4 0,0-8-86,-1-7 0,1 2 1,0-9-1,-3 0 135,-5 2 1,6-7-1,-8 5 1,2-2 6,1 2 1,-10-5 0,2 4 0,-2-3-105,2-4 1,-5 8 0,5 2 0,-4 1-13,-3-1 0,-3 7 0,-1-2 170,-4 5 1,1 15-1,7 9 183,0 12 0,-2 17 0,-3 7 0,-2 5 92,2 2 1,2 8 0,3-1-1,0 1 106,0 2 0,0-7 0,0 7 0,3-5-149,4-5 1,-2 3-1,9-17 1,3-5 61,3-7 1,8-7 0,1-10-1,0-3-55,3-4 0,-8-5 0,5-12 0,-5-5-73,-3-7 0,1 4 0,0 1 1,-3 2-4,-4 0 1,-6 0-1,-9 8 1,0-1-85,0 0 1,0 8 0,-2 2-1,-5 2 23,-8 5 1,1 3 0,-6 4 0,-4 8 187,0 12 1,0 2 0,2 14 0,1 6 236,-1 4 1,8 2 0,1-4-1,4 2 139,4 3 0,3-3 0,4-9 1,8-6-672,11-1 0,18-13 1,16-14-1,6-12-428,6-15 1,13-12 0,-1-16-1,3-6-317,-3 1 1,-4-8-1,-12 8 1,-8-3 851,-11 0 0,-1 0 0,-9-7 0</inkml:trace>
  <inkml:trace contextRef="#ctx0" brushRef="#br0" timeOffset="2314">542 183 6785,'-2'-21'-34,"-5"-1"1,4 7-1,-4 1 410,5-3 0,2-2-24,0-3 0,0 8 350,0-1-383,0 1 0,0 4 1,0 10 43,0 12 0,0 7 0,0 6 0,0 3 9,0 9 0,0 4 0,0 4 1,0 6-32,0 7 0,7 12 1,0 2-1,-2 0-11,-3 3 1,6-5 0,-1 7 0,0-2-168,3-5 0,-8-5 0,5-10 0,-4-12-234,-3-11 1,7-8-1331,0-3 1,0-11 298,-7-10 1,0-10 1101,0-11 0,0-1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5:22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0 270 7973,'0'-22'-70,"0"1"0,0-1 0,0 0 128,0 1 0,0-1 0,0 0 0,0 1 350,0-1 1,0 7-1,0 1 182,0-3 0,0 5-273,0-2 1,0 11 0,0 3 0,0 15 110,0 11 1,0 1 0,0 9 0,0 5-234,0 7 1,0-2-1,0 4 1,0-1-146,0 1 0,0-6 0,3 1 0,2-9-332,2-4 0,2 4 0,-1-10 0,4-4-116,0-5 1,7-12 0,-5 0 0,6-10-53,1-10 0,-6-11 0,-1-5 0,1-3 106,-3-5 0,5-2 1,-8-2-1,1 0 198,0-1 0,-3 3 1,-7 3-1,2 4-39,5 3 0,-4 2 1,4 7 395,-4 0 1,-6 10 121,-4 5 1,4 14-1,-4 10 1,5 7 46,2 5 0,-3 0 1,-1-5-1,-4 3-240,4 2 1,1 2 0,3-5 0,0 3-219,0-2 0,7 4 0,1-2 0,-1-2-621,2-3 0,1-10 0,7-2 0,-3-2 699,3-5 0,3-3 0,1-2 0</inkml:trace>
  <inkml:trace contextRef="#ctx0" brushRef="#br0" timeOffset="234">542 183 7303,'-2'-21'-143,"-5"-1"0,-3 0 0,-7 3 1,5 2 1419,3 3 1,-8 9-661,2-2 1,-2 7-465,3 7 1,4 7 0,10 13 0,0 4 2,0 3 0,8 0 0,1 4 1,1-4-67,-1-3 1,8 8 0,-5-5-1,0-1-48,-4-4 1,1-5 0,-1-2 0,-4 0 23,-1-1 0,-3 1 0,-3 0-275,-4-1 1,-5-9-1,-10-4 1,1-6-129,-1-2 1,0 0-1,1 0 1,-1 0-586,0 0 922,1-10 0,-1-2 0,0-9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11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1 392 8068,'0'22'840,"2"2"0,3 5 0,5 8-560,2 4 0,2 5 1,6 5-1,-3 7-368,-3 5 1,-2 2 0,3-2-1,-5-3 54,-1-2 1,-6-9 0,4-1 0,-5-9-245,-2-10 0,-2-14 135,-5-8 1,4-7-1,-4-7 1,7-8 186,7-4 0,5-3 0,10 0 0,0 0 187,0 1 1,-1 8 0,1 6 0,0 5 467,0 2 1,0 5-1,-3 7 56,-5 9 0,3 6 0,-9-5 0,-4 2-214,-1 5 0,-6-2 0,-1 7 0,-6-3-428,-2-4 1,-5 4 0,-10-4 0,-2-5-292,3-6 0,1-8 1,4 4-1,-1-3-992,0-4 0,0-2 0,1-6-2492,-1-4 3662,10-5 0,2-19 0,10-3 0</inkml:trace>
  <inkml:trace contextRef="#ctx0" brushRef="#br0" timeOffset="350">589 980 8319,'0'22'1784,"0"0"-1202,0 0 0,0 0 1,0-1-1,0 1-180,0 0 0,0 0 1,2-1-1,3 1-306,2 0 0,8-8 1,-5-1-1,2-4-74,5-4 1,2-2 0,5-3 0,3 0-135,2 0 0,0-10 1,-10-7-1,-2-7-20,-2-5 0,-3-8 1,5 6-1,-5-3-55,-3-5 0,1-2 0,-5 0 0,2 2-72,-2 3 1,-3 9 0,-2-2 0,0 5 638,0 2 1,-2 10 61,-5 5 1,4 14 0,-6 8 0,1 7 131,1 7 1,0-3 0,7 11 0,0 1-222,0 3 1,7 1 0,3-4-1,2-4-711,5-2 1,2 4 0,3-7 0,0-5-1035,0-7 0,2 0 0,2-10 0,3-4 1392,-2-8 0,7-7 0,0-10 0</inkml:trace>
  <inkml:trace contextRef="#ctx0" brushRef="#br0" timeOffset="536">1220 0 7813,'15'0'524,"-3"3"1,-2 4 91,-6 8 1,6 16 0,-3 13 0,1 11-81,1 8 0,-4 15 1,7 6-1,0 13-543,-6-44 1,0 1 0,0-4-1,1 1 1,0 5 0,0 0 0,-2-4-1,0 0-933,0 0 0,-1 0 1,-1 44-1,4-6-2353,-4-15 3293,-3-32 0,0-33 0,0-22 0</inkml:trace>
  <inkml:trace contextRef="#ctx0" brushRef="#br0" timeOffset="684">959 872 8145,'-14'-3'421,"-1"-4"0,10 2 0,0-7 127,10 2 0,17-7 0,17 3 0,11-3-377,16 2 0,11-11 1,18 4-1,-45 9 0,1-1-1084,2-2 1,1 1 573,5 3 0,0 0 0,-3-8 1,0-1-1,3 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07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153 131 8139,'-9'-19'28,"-4"2"0,-1 2 276,-1-2 1,11 5 0,-6 0 2578,0 3-2379,-2 1 1,-7 18 0,4 5 0,6 6-79,-1 8 0,7 0 1,-4 13-1,5 3 16,2 1 1,0 8 0,0-4-1,0 1-132,0 3 1,2-6 0,5 8-1,8-6-270,4-8 1,3-1-1,2-12 1,3-3-245,2-1 0,2-13 0,-4-5 1,2-5-116,-2-2 0,-3-9 0,0-8 1,0-8-29,-2-4 0,5-9 0,-13 1 0,3-4-168,-2-2 1,2 6-1,-10 1 1,-2-3 116,-3-2 1,-2 5 0,0 0-1,0-1 208,0 4 0,0 1 0,-2 10 1,-3 1 10,-2-1 1,-3 10 489,3 4 1,-3 8-1,-5 8 1,8 9 266,5 9 1,2 1-1,0 9 1,0 3 7,0 2 0,0 3 1,0-1-1,2-2-436,5-4 0,-2 4 1,10-7-1,2 2-509,2 0 0,3-12 1,0 1-1,-1-9-990,1 1 0,0-7 0,0-3 1349,0-4 0,-1-13 0,1-2 0</inkml:trace>
  <inkml:trace contextRef="#ctx0" brushRef="#br0" timeOffset="367">698 458 8664,'0'22'778,"0"-1"1,0 1-216,0 0 1,0 0 0,0 0 0,0-1-191,0 1 0,7-7 1,0-1-1,0 3-130,3 2 0,-7 3 0,6-2 276,1-6-182,-8 5 1,8-19-564,-10 0 1,0-9-1,0-15 1,0-3-146,0-2 1,0-7 0,2 4 0,3 1 147,2-1 1,3 3-1,-5 7 1,5 3 446,2 5 0,-5-3 0,8 9 148,1 4 1,4 11 0,-1 7 0,-2 8-233,-2 7 1,-3-2-1,5 9 1,-5 3-566,-3 2 0,6 0 0,-5-2 0,-1-3-1145,1 3 0,-3-8 0,-7 1 1570,0-1 0,10-7 0,2 8 0</inkml:trace>
  <inkml:trace contextRef="#ctx0" brushRef="#br0" timeOffset="534">1090 480 8139,'0'14'654,"0"1"0,2-3 1,3 5-1,5-3-147,2 3 1,-5-2 0,5 4 0,0 3-894,0-5 0,0 12 1,5-7-1,-5 2-1781,-2 0 2167,7-2 0,-5 0 0,10-1 0</inkml:trace>
  <inkml:trace contextRef="#ctx0" brushRef="#br0" timeOffset="684">1090 175 8082,'-15'-7'-304,"1"-1"0,9-1-604,-3 1 908,6 6 0,2-17 0,0 6 0</inkml:trace>
  <inkml:trace contextRef="#ctx0" brushRef="#br0" timeOffset="1465">1460 632 7930,'0'-22'906,"0"8"1,0-1-492,0-2 1,2-9 0,3-3 0,5 2-173,2 3 0,-5-8 0,8-4 0,-1-5-139,-2-3 0,0 1 0,-7-1 1,2 1-190,-2-1 1,-2 8 0,-3 2-176,0 3 185,0 2 1,0 29 0,0 14 0,0 20 284,0 14 1,2 8 0,3 12-1,5 4-212,2 8 1,2 15 0,-2-44-1,0 2 1,2 2 0,-1 1-168,1 2 0,1 0 0,3 4 0,0-1 0,-2-2 0,0-1 0,0-2 1,2-1-108,0-2 0,2-2 0,19 34 0,-3-22 0,-7-18 212,-4-13 1,-6-20 555,-4-12 1,-6-17 0,-9-14-1,-2-3 66,-5-5 0,-1 0 0,-11 1 0,-5 4-592,0 2 1,-10-4-1,-3 5 1,-4-1-339,-2 1 0,-1 2 0,1 4 0,-1-1 133,0-3 0,-4 0 1,2 9-1,7 6 152,6 7 0,3 4 0,9 3 0,1 3 244,6 4 1,4 0 0,10 12 0,3 6-93,4-1 0,5 0 1,10-5-1,2-4-531,5-8 0,5 3 0,9-3 0,1-2-894,-1-3 0,1-9 1360,0 0 0,9-20 0,2 3 0</inkml:trace>
  <inkml:trace contextRef="#ctx0" brushRef="#br0" timeOffset="1701">2157 545 7651,'-15'0'710,"1"0"1,9 2-1127,-2 6 0,4 4 0,3 10-1020,0-1 1436,0-9 0,0 8 0,0-8 0</inkml:trace>
  <inkml:trace contextRef="#ctx0" brushRef="#br0" timeOffset="2200">2222 480 8178,'-10'-12'-845,"5"-1"1644,-9 6 0,7 5 0,-8-5-106,-2 4 0,5 3 0,-2 0-392,-3 0 0,5 10 1,-1 4-1,4 6-20,4 1 0,-5 11 0,3 2 0,2 2-50,3 0 1,2-2-1,0 5 1,2-5-45,5-3 0,-2-2 0,10-7 0,-1 0 61,-2 0 1,8-10 0,-6-5-137,6-5 0,-6-14 0,-2-7-64,-2-8 1,-3-2 0,-7 5 0,0-3-636,0-2 1,0-7-1,0 7 1,0 2-397,0 3 0,-7 3 0,0-1 0,2 0-599,2 0 0,3 8 969,0-1 0,3 3 630,4-2 1,-4 14 0,6 12 0,1 5 301,4 4 0,-2-4 0,3 12 0,0-4 297,-3-4 0,7 1 1,-7 0-1,3 0 112,-1-1 1,-7 1-1,5 0 1,-2 0 202,-5 0 1,-3-1-287,-2 1 0,-2-5-275,-5-10 0,4-9 0,-4-20 1,5-2-647,2-5 1,0-5 0,0-10 0,0 1-581,0-1 1,0 1 0,2-1-1,5 1-573,8-1 1,4 8 0,3 2 1428,0 2 0,9-6 0,3 4 0</inkml:trace>
  <inkml:trace contextRef="#ctx0" brushRef="#br0" timeOffset="2817">2723 872 8178,'-22'9'588,"8"-6"95,-1 4 1,8-5-329,-8-2 1,10-9 0,-2-6-264,5-4 1,2-3-1,0-2 1,0-3-122,0-2 1,0-2-1,0 4 1,0-2-74,0 2 0,2 3 0,3 3 1,5-1 212,2 0 0,-5 7 0,8 3 108,1 3 1,-3 1 0,1 11-49,3 4 0,0 5 1,0 10-1,-5 0-143,-2 0 0,-1-1 1,-4 1-140,2 0 1,1-8 204,-8 1 1,0-1 1,0-4 0,0-10 54,0-12 0,0-7 1,0-3-1,0 0 49,0 0 0,7 1 1,0-1 2,-2 0 1,7 10 0,3 5 7,4 4 1,-4 3 0,-1 3-87,3 4 1,2 5 0,1 12 0,-3 3-157,-3 2 1,-7 0 0,6-7-1,-4-1-68,-4 1 1,-3 0 0,-2 0 42,0 0 0,-2-3 38,-5-5 0,-3-6 1,-4-18-1,6-9-334,6-8 1,2-12-1,0 5 1,0-2 71,0 0 0,2 7 0,3-5 0,5 2 361,2 6 0,2 2 1,8 4-1,0 3 115,0 3 0,2 9 0,3 0 0,2 8-216,-3 4 1,-2 17 0,-4 0 0,-3 8-630,-3 6 650,1-6 0,7 9 0,-1-7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31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283 0 8043,'0'22'0,"0"0"0,-10 2-40,-4 5 0,-5-5 0,-3 5 0,-2-3 123,-5 3 0,5-5 0,-8 5-83,1-4 0,-3 6 0,-9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12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196 824 8301,'12'-22'-40,"-2"0"0,-10 0 0,0 0 489,0 1 0,7-1 1,0 0-1,-2 0 442,-2 1 1,-3 6 0,0 1-480,0-3 1,-3 7-1,-4 3-267,-7 4 0,1 13 0,-1 7 0,-3 9-23,-2 11 0,-6 4 0,1 2 0,0 3-262,5 5 0,2-5 1,-3 7-1,6 1-367,7 4 0,4-3 1,3 1-1,0-3-491,0-4 0,10-6 0,7-6 0,7-11 998,5-9 0,10 2 0,-5-6 0</inkml:trace>
  <inkml:trace contextRef="#ctx0" brushRef="#br0" timeOffset="502">523 845 8128,'0'-21'-98,"-10"1"0,-4 6 583,-6 6 1,6 6 0,-1 4 0,-2 8-144,-2 12 1,-3 2 0,0 12 0,3 3-67,4 2 0,-1-4 0,8-4 0,3 1-25,3 0 0,2-7 0,0 2 0,2-7-69,6-8 0,4-4 0,10-10 0,-1 0 36,1 0 1,-3-3-1,-2-4 1,-2-7-115,2-6 0,0-2 1,0-2-1,-5-2-154,-2-3 1,4 0 0,-7 4 0,1-1-101,1-3 1,-6 0 0,6 7 0,-1 0-13,-1 0 0,3 3 0,-6 2 0,6 5 45,2 2 0,-5 3 0,8 7 142,2 0 0,-7 10 0,-1 4 1,-2 6 38,1 1 1,1 8 0,-4 3 0,3-1 12,-4 1 0,-1-1 0,-3-4 0,0 4-253,0 3 0,0-7 1,-3 2-1,-1-5-417,-4-2 0,-1-8 374,1 1 1,-1-13-1,-6-2 242,8-12 0,4-7 0,3-5 1,0-3 66,0-2 1,3 0 0,2 7-1,4 0 173,3 1 0,3-1 0,7 2-144,0 6 1,-1 4 0,1 10 0,0 0-191,0 0 0,-1 10 0,1 7 0,-2 7-780,-6 5 1,5 7 0,-6-4 0,1-1 850,1 1 0,-1 6 0,8-4 0</inkml:trace>
  <inkml:trace contextRef="#ctx0" brushRef="#br0" timeOffset="702">1176 18 8301,'3'-12'79,"1"7"0,4 12 519,-4 15 1,6 9 0,0 13 0,-1 2-228,1 5 0,0 14 0,-5 15 1,2 7-632,-2 7 0,-3 6 0,-2-46 0,0 0 0,0 1 0,0-1 260,1 0 0,-2 1 0,-3 4 0,-1 1 0,-2 0 0,1 1 0</inkml:trace>
  <inkml:trace contextRef="#ctx0" brushRef="#br0" timeOffset="1019">697 584 8679,'0'-22'936,"2"10"1,6 2 0,9 3-765,9 0 0,8 0 0,12 7 0,5-3-349,7-4 0,5 5 1,5-6-1,2 6-445,2 2 1,1 2-1,-10 3 1,-5 5 34,-7 2 0,-8 0 0,-6 5 0,-8-2 587,-5 1 0,-5 11 0,-2 2 0,-5 0-162,-2 3 1,-3-6 0,-7 8 0,0 0 361,0 0 1,0-5 0,0 5 0,0 0 427,0-1 1,0-6 0,0 5 0,0-3-63,0 0 1,7 0-1,1-8-1702,-3 1 1136,7 0 0,-10-10 0,8-2 0</inkml:trace>
  <inkml:trace contextRef="#ctx0" brushRef="#br0" timeOffset="1186">1590 323 8301,'0'-34'-133,"0"5"0,0 5-484,0 2 0,0 7 849,0 1 1,0 7-1,2-6-984,6 4 752,-6 1 0,17 18 0,-7 2 0</inkml:trace>
  <inkml:trace contextRef="#ctx0" brushRef="#br0" timeOffset="1503">1916 780 8301,'0'34'-157,"0"5"1,0-8-1,0 1 74,0-1 0,0 5 0,0-4 1171,0 2 0,-2-8-242,-5 3 0,2-14-563,-10-8 1,11-7-1,-4-7 1,6-8-13,2-4 0,0-3 0,0 0-185,0 1 1,0-1 0,2 0 0,3 0-13,2 0 0,10 8 0,-5-1 0,3-2 65,0-2 1,-1 5-1,8-1 1,0 1 5,-1 1 0,1 4 1,0 9-1,2 0-293,5 0 0,-5 0 0,5 0 1,-4 5-341,-4 9 1,1 1 0,-3 16 0,-2 1-684,-2 4 0,-10-2 0,2 0 1171,-5-3 0,-2 8 0,0-5 0</inkml:trace>
  <inkml:trace contextRef="#ctx0" brushRef="#br0" timeOffset="1885">2548 780 8258,'0'-15'1365,"0"1"-922,0-1 1,0 6 0,0 9-92,0 12 1,-2 10 0,-3 4 0,-3 6-28,4 2 0,1 2 0,3 5 0,3-2 119,4-3 0,-2-7 0,9 5 70,3-3 0,3-4 0,1-12-228,1-8 1,0-14 0,0-10-1,-1-10-204,1-9 1,-7-8 0,-3-4 0,0-3-268,0 3 0,-7 2 0,2 2 0,-4 3-1122,-3 5 0,0-3 1,0 10-2601,0 2 3907,0 3 0,9 12 0,3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16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218 306 8275,'12'-22'-25,"5"0"0,-10 0 1,-2 1 222,-2-1 1,-3 7 0,-3 3 219,-4 3 0,2 1 1,-9 8-1,-3 3-94,-3 4 1,-9 5 0,0 12 0,3 3-136,2 2 1,2 10 0,2-3 0,3 5-38,3 3 1,9-1 0,-2 1 0,4-1-12,3 1 1,0-3 0,0-2 0,0-5-136,0-3 1,10-9 0,5-10 0,6-2 141,8-6 1,-4-11-1,4-7 1,-3-8-43,3-7 1,-12 2 0,5-7-1,-5 0-233,-5 1 0,5-1 0,-10-5 0,-2 3-83,-2-3 0,-3 8 0,0 2 1,0 4-727,0 4 0,-8-1 1,-1 0-482,-4 0 0,9 8 1417,-4-1 0,-4 10 0,0-4 0</inkml:trace>
  <inkml:trace contextRef="#ctx0" brushRef="#br0" timeOffset="386">414 219 8275,'12'-10'839,"-4"-5"-257,-6-4 1,-2 9 0,0 10-244,0 13 1,0 6 0,-2 3 0,-3 2-128,-3 5 0,1-5 1,7 5-1,0-2-172,0 2 0,0-5 0,3 5-305,4-5 1,-2-4-1,9-6-186,3-7 0,3-4 0,1-3 0,1-3-83,0-4 1,0-5 0,-3-10 0,-2 0 293,-3 1 0,-1-4 0,3-1 0,-3-3 267,-4 2 0,1 3 1078,-3 2-87,-4 0 1,4 13 0,-12 9-396,-2 12 0,-3 14 0,5 4 0,-2-4-662,2-2 1,3-2 0,2 0 0,2 0-551,5-1 0,-2-1 1,10-3-1,2-5-301,2-2 1,5-3 889,5-7 0,-5 0 0,8 0 0</inkml:trace>
  <inkml:trace contextRef="#ctx0" brushRef="#br0" timeOffset="669">1155 23 8045,'-22'-10'-871,"0"8"1463,0-6 0,8 6-348,-1 2 0,10 2 1,-2 6-1,5 6 22,2 5 0,2 3 1,3 0-1,5 0 132,2 0 1,2 7 0,6 2 0,-3 3 138,-3 5 0,1-8 1,6 1-1,-1-3 49,-6 0 1,3 0 0,-10-8 0,-2 1-105,-2 0 0,-6 0 0,-4 0 1,-8-1-346,-4 1 1,-10-10-1,-2-2 1,-3-3-657,-5 0 1,-2 3-1,0-5 1,4 2-3828,8-2 4346,5-3 0,2-2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23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245 1273 13003,'-70'25'-984,"4"4"673,35-15 0,16 1 0,42-30 319,14-14 1,8-10-1,-6-7 1,3-4 31,5-8 1,2-5 0,5-3 0,-5 1 13,1 0 0,-6 2 370,10-10-292,-19 20 1,-29 7-1,-40 51-74,-20 26 0,-4 25 0,1 2 0,2 2-57,1-1 0,-8 11 0,4-7 0,1 0-25,0-3 0,2-4 0,7 4-138,1-2-54,9-19 1,20-5 63,28-34 1,10-22 151,27-29 0,2-14 1,-2 7 86,-3 5 1,1-13 181,2 1-54,-15 4 1,-9 25-180,-35 29 1,-30 41-1,-25 41-46,32-35 0,1 2 0,1 2 0,0-1-99,-22 37 0,10-3 1,5 11-307,19-13 384,12-27 0,44-17 1,14-35 65,10-25 0,2-25 0,-14-4 0,5-5 86,-1-2 1,-1 2 0,-11 3 0,1 4 78,-1 3 1,-9-8 215,-5 3-402,-14 15 1,-35 28 0,-21 39-105,-10 22 0,-2 20 1,10-8-44,-1 5 0,-9 19 104,23-39 0,2 1 0,6 2 0,3 0-50,-10 41 1,38-17 0,32-19 71,20-27 0,12-29 0,-1-19 0,8-15 31,5-9 0,-43 18 1,0 0-1,0 1 1,-1-1-1,36-32 0,-2-4 1,-5 3 0,-9 5 231,-3 7 0,-5-12 106,-2-2 0,-27 24-167,-39 19 0,-4 22 0,-29 22-208,-1 22 0,-6 6 0,4 8 0,0 5-141,-2 8 1,7-4-1,-3 6 1,8-3-11,5 3 0,12-6 0,2 6-82,12-5 1,20 2 0,19-5 158,27-9 1,-5-32 0,24-24 0,-5-29 106,0-24 0,-27 24 0,1-3 1,-2-6-1,-2-4 0,1 2 1,1-2 21,0 0 1,0 0 0,-4-2 0,-1 0-1,0 1 1,-1-1 0,-3 3 0,-1 0 237,26-32 0,-5-2 284,-9 10-486,-10 9 1,-20 18-129,-28 38 0,-15 29 0,-24 29-10,9 5 1,5 2-1,-4-2 1,2-3 37,4-1 0,4 3-18,3 18 0,11-2-97,5 9 0,45-24 0,37-29 27,12-25 1,4-21 0,-11-24 0,4-15 37,1-9 0,-3-6 1,-10 1-1,0 0 86,1-1 0,-11 8 1,-6 0 433,-10-2 6,-18 16 1,-26-2-282,-24 24 1,-12 25 0,-17 26-284,7 10 0,1 21 1,4 3-81,5-3 0,14 15-76,5-2 0,17-3 217,27-4 0,22-33 1,28-28-1,1-24 70,2-22 1,-5-12-1,-31 19 1,-1 0-1,1-1 1,0 0 12,0-1 0,-1-1 0,-2 0 0,-2 1 0,37-26 1,-13 1 17,-15 3 1,-7 7 328,-6-7-356,-16 19 0,-14 5-190,-29 34 0,-5 13 64,-9 37 1,4 16 0,14-21-1,-1 2 61,3 0 0,0-2 1,-16 22-1,8 8-139,9-2 0,15-13-3,0 13 0,38-29 1,22-8 147,20-29 0,7-21 0,-15-32 0,3-5 84,4-7 1,-6-5 0,1-2-1,-6-1 161,-1 1 1,-9 0 0,-5-3 771,-7-5-492,-22 15 1,-12-7-369,-34 29 0,-12 21 0,-17 37 0,7 14-311,5 12 0,-5 8 0,0 9 0,5 1 8,7-1 0,1-7 1,9 5 30,2 12 0,17-14 0,18 9-89,18-12 0,15-24 0,15-17 181,17-13 0,-3-11 0,14-24 0,-4-13 88,-2-11 0,-11-6 1,1 1-1,-10 1 81,-4-1 1,-4 4 0,-6-2 221,-1-2 1,-18 4-57,-11-2-418,-9 29 0,-24 7 20,-10 44 1,-10 19 0,-2 27-1,4-5 151,8 0 1,5-3-38,2 13 1,10-10-1,8 17-114,8-10 1,16-27-1,21-14 75,17-17 0,10-14 0,-1-15 0,6-19 60,7-17 1,-38 19 0,1-3 0,0 0 0,1-1-1,-2 1 1,0-1-12,-1 1 0,-2-1 1,-2 2-1,-1 0 1,22-30-1,-7 4 108,-5 3 1,-12-3 406,-5 3-409,-15 26 1,-33 11-1,-22 41-154,-10 17 1,5 18 0,9-1 0,-1 3-198,-3 4 1,4-2 157,1 7 1,5-4-58,2 12 0,24-27 82,34-17 1,29-27-1,24-24 1,-2-14 28,-3-12 0,-2-6 1,-4-6-1,1-1 43,-2-6 0,-12 8 1,-7-3 191,-5 6 1,-12-14 284,-5-3 1,-31 13-185,-27 9 0,0 29 0,-27 29-336,5 20 0,0 14 1,3 10-1,-3 9-5,3 11 1,2-1 0,5 7 0,2 1 53,3-1 0,9 0 0,0 3-178,10-7 0,22 9 33,24-2 1,22-22 0,24-34 0,0-26 131,0-25 0,7-16 0,-2-13 0,-38 23 1,-1-2-12,-1-2 0,-1-1 0,4-1 1,-1-2-1,-3-2 0,-1-1 1,1 1-1,0-1 9,-2 1 1,-2-1 0,24-36 0,-11 3 0,-7 2 48,-5 5 0,-16 2-246,2 3 127,-15 9 1,-17 32-1,-19 36 66,-10 34 0,-11 22 0,-4 7 0,27-33 0,1 3 93,0 4 1,-1 1-1,-3-1 1,-1 1 0,3 0-1,1-1 1,-1 0-1,0-1 38,2-2 0,1 0 0,-11 41 0,9-2-36,10 2 1,25-36-234,28-8 0,24-33 0,28-29 0,-11-15 70,-7-17 1,-5-10-1,3-4 1,2-3-5,-33 32 0,-1 0 0,1-1 0,-1-1 1,-4-3-1,-2-1 0,29-35 32,-9 2 1,-6-7-1,-8 4 1,-7 1 49,-5 4 1,-9 13 0,-3-1 32,-2-6 0,-10 30 59,-22 8 0,-5 32 1,-26 21-1,2 17 54,0 15 0,-2 9 0,5 8 0,-5 6-37,24-36 1,2-1-1,-14 36 1,0-6 0,9-4 92,13-3 0,9-4-271,17 4 1,39-26-1,20-3 1,6-26-66,6-22 1,-1-13-1,10-21 1,-44 21-1,-1-3 82,-2-4 0,0-1 1,2 1-1,-2-1 1,-4-3-1,-2-1 1,29-31-106,-10 3 1,-9 7-1,-10-3 141,-12-6 1,-10 9 29,-12-8 1,-32 18 44,-19 4 1,3 27-1,-12 29 26,2 22 1,-1 15 0,11 4 0,-5 10 34,-3 7 0,8 7 0,-3-2 1,7 5 52,8-5 1,14-5-1,18-2-182,8 5 1,21-25 0,18-7-1,15-19-184,12-15 1,8-16 0,9-16 0,0-16 154,-43 15 0,-1-3 0,1-2 0,-1-1 0,0-2 0,-1 0 0,-1-1 0,0 0-40,0-1 1,-2-1-1,29-35 1,-3 6 80,-12 1 1,-9-8 90,-8 1 1,-29 11-48,-28 18 1,-16 23 0,-23 28-63,-1 18 1,1 15 0,11 10 0,-4 7 61,-2 5 1,6 10 0,-2 2-1,5 2 114,3 6 1,4-8 0,8 0-165,9 0 0,32-17-86,19 0 0,31-34 0,34-27 1,-2-28 57,-46 6 0,-2-3 1,0-4-1,-1-2 1,1-1-1,-1-2 1,1-2-1,-1 0-16,1 1 0,-1-1 1,-2-3-1,-2-1 1,-1 4-1,-1 1 0,-2 0 1,-2 1-95,23-28 1,-18-1 165,-9 8 0,-19-2 24,-17 2 0,-27 16-24,-31 21 1,7 23 0,-5 27-13,7 20 0,5 4 0,8 5 0,-1 2 63,0 3 0,8 3 0,2-1 0,5 0-50,10 1 0,7-6 0,17 1-198,9-1 1,15-12-1,27-21 108,9-10 0,8-12 0,-3-20 1,3-14 18,-3-9 1,-3-16 0,-4-1 0,-2-3 41,-3 0 1,-17-3 173,3-12 0,-25 6-31,-5-6 0,-30 17-72,-21 13 1,-14 21-64,-14 22 1,2 19 0,5 20 103,7 10 1,13-1-195,1 10 1,28-10-23,16 3 1,17-24 0,37-15-1,6-17 56,11-17 1,9-21-1,-41 13 1,0-3 0,2-3-1,1-1 5,0-1 0,1-1 1,-4 0-1,0 0 0,1-1 1,0 1-1,-4 2 1,-1 1-74,30-32 0,-9 5 0,-24 3 153,-10 2 1,-17 26 149,-34 3 1,-26 24 0,-34 13-119,-3 18 0,0 15 1,15 10-1,-2 7 59,1 5 1,6 5 0,5 2-1,4 5-74,3 3 0,12-8 1,14 2-194,10-4 0,32 2 0,26-9-58,19-20 0,18-17 0,-1-29 1,8-12 137,-37 1 0,0-4 0,1-5 0,-1-3 1,4-7-1,0-3 0,2-2 0,-1-2 18,0-4 1,0 0 0,5 1 0,-2 0-1,-7-1 1,-1 1 0,-2 3 0,0 1-17,-5 5 0,-2 0 1,19-34 62,-15-3 0,-16 15 162,-27 0 1,-27 21-111,-38 16 1,-8 21 0,-7 24 0,8 17-4,4 15 1,3 14-1,2 5 1,2 2-7,32-36 1,0 1 0,1 0-1,1 0 1,-3 1 0,2-1-1,-18 40-103,14-2 1,15-7 0,29-1-197,17-11 1,10-15 0,24-32 0,7-11 127,5-15 1,5-13-1,7-21 1,-2-2 61,-5-3 1,-39 21 0,0 0 0,29-26-1,-5-2 8,-4 0 0,-22 7 280,-3-7 1,-24 0 87,-19-7 0,-27 9-118,-32 5 0,16 25-152,-8 11 1,12 32 0,-10 19-68,3 17 1,9 18 0,10 8-12,3 9 1,4-1 0,13-22 0,6 0-123,6 1 1,26-6 70,20 5 1,26-33-1,24-5 1,-2-27 43,-2-22 0,-6-12 1,-1-17-1,-6-7 50,-2-5 1,-12-2 0,-12-3 149,-5-5 1,-22 13 204,-9-5 1,-32 9-179,-20 5 0,-13 12-211,-16 25 1,3 16-1,5 20 1,7 12-83,5 7 1,10 5 0,0 5 0,0 7 38,2 5 1,2 2-1,13 1-67,4-1 0,13 10 44,24 5 0,21-20 0,30-16 0,-3-25 66,-2-14 0,0-22 0,2-7 0,2-10 11,-2-12 0,-4 2 1,-8-6-1,-10 1 126,-9-2 0,-8 8 243,-9-15 1,-15 12-57,-14-19 0,-17 26-202,-27 10 0,3 17 1,-8 21-167,3 13 0,9 10 0,8 18-88,-3 16 0,8-8-160,2 29 1,22-12 201,21 12 1,35-24 0,30-27-1,-1-21 88,-1-18 1,3-21 0,-34 4-1,0-3 1,2-5 0,1-3 9,1-3 1,-1-2-1,-3 3 1,0-1 0,0-3-1,0 1 1,-5 3-1,-2 1 16,26-26 0,-12 2 330,-16 5 1,-33 8 83,-33-1 1,0 22-367,-29 22 1,3 32 0,-13 21-79,3 7 1,11 3 0,18-9-138,-3 11 1,10-5-245,8 13 1,13-13 146,23 6 1,23-30 194,35-21 1,2-30-1,17-16 0,-46 9 1,-2-2 0,21-22-1,5-5 162,-12 5 0,0-15 299,-7-4 0,-5-12 575,-17 4-773,-10 20 0,-45 19-223,-11 34 1,-1 10 0,1 38-81,-1 20 1,-1 0 0,3 16-1,7-6-47,5-8 0,11 2 0,6 8 1,22-5 103,21 5 0,17-34 0,27-36 0,-7-18 21,-6-13 1,-11-25 0,-5-3 0,-5-6 195,-3-3 1,-2-3 316,-4-11 1,-6-3 491,-9-5 0,-10 24-1300,-12 25-175,27 69 0,-13-23-492,44 28 738,15-28 0,-3 4 0,3-7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7:56.6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564 871 12278,'-46'-50'-430,"10"-1"139,9 19 586,6 10 215,-1 44-425,-10 24 1,30 20-229,9-1 1,22-12-151,22-9 1,7-13 75,15-16 0,-6-18 180,6-19 1,-20-19 0,-16-17 0,-20-5 36,-13-2 0,-6-3 0,-8-2 0,-11-2 196,-13 1 1,-7 13 0,-5 7 75,-5 5 1,-19 15 0,-15 12-99,-5 16 0,25 15 0,0 17 0,14 8 98,7 4 0,8 7-159,0 10 1,21 10 0,10 14-103,22-9 1,10-20-1,16-24 1,11-5-23,6-2 1,8-10-1,5-5 1,6-4-15,6-3 0,0-3 1,-3-6-1,-2-11-158,2-6 0,-14-13 0,-5 0 57,-8-9 0,-9-15 1,-17-9-1,-14 1 112,-10 4 0,-25 4 0,-9 2 0,-12 6 35,-10 1 0,-4 6 0,-13 14 0,-5 12 23,-6 13 0,-1 6 1,-2 6-1,-3 6 7,3 13 1,9 22-1,0 21 1,39-27 0,1 1-39,-1 3 1,2 1-1,5-1 1,1 1-1,-17 37 1,11-8 149,8-4 0,12 0-27,5 4 1,45-6 0,25-4-96,22-16 0,12-21 0,-3-18 0,-44-5 0,2-2-97,0 1 0,2-2 0,5-2 0,1-3 0,0-2 1,1-1-1,-1-3 0,1-3-85,-2-1 1,-2-4-1,-6-4 1,-3-3-1,-3-1 1,-3-2-1,33-33-351,-7-2 0,-25-5 164,-14-10 0,-26 2 0,-30-9 486,-21 12 1,-1 27 0,-16 11 0,2 11 18,0 4 1,-2 8-1,-3 1 1,-2 6 11,-3 10 0,-11 6 0,1 18 0,-4 7-84,3 9 0,14 18 1,2 2-1,10 9 182,4 6 1,23-3-180,16 12 0,42-2 1,-4-40-1,5-3 1,45 21-104,11-20 1,-32-22 0,3-3-1,2-3 1,2-1 0,5 0-1,2 1-38,7 1 1,0-1-1,-5-5 1,2-3 0,6 3-1,2 0 1,0-3 0,-1 0-88,2 0 1,0-2 0,2-2 0,0-1 0,-4 1 0,0-1 0,-1-3 0,-1-3-22,-7-2 1,-1-2-1,-5-5 1,-3-3-1,-8-2 1,-3-3-1,39-28-187,-12-9 1,-19 3 0,-12-8 281,-13-12 0,-9 14 0,-13-14 537,-16 3 1,-19 16-165,-33-2 1,-18 31 0,-20 20-233,5 17 0,15 19 1,21 7-1,3 8 37,5 6 1,2 1 2,2 15 1,25 1 0,21 11-80,30-13 0,28-19 1,22-17-1,10-5-116,-42-12 1,2-2 0,2-3 0,1-2 0,1-1 0,2-1 0,1-1 0,0-1 7,2-1 0,-1 0 0,-3-1 0,0-1 1,0-1-1,0-3 0,-5-3 0,0-2-138,42-15 0,-14-13 1,-10 3 56,-10-5 1,-18-15 176,-21-9 0,-28 2 0,-24 0 63,-15 17 0,-34 5 1,-12 14-1,2 8 60,6 9 0,1 10 0,-9 7 0,-4 10-74,45-4 0,2 1 0,-33 17 0,2 8 0,13-3 332,9 3 1,16-3-324,21 8 0,38 0 1,29 6-1,19-13-61,15-11 1,14-11 0,-44-9 0,2 0 0,1-1 0,0 0-71,1-2 1,1-2 0,4-3 0,1-3 0,0-1 0,1-2 0,0-2 0,1 0-72,0 0 1,-1-2 0,-3-1 0,-2-3 0,0 1 0,-1-1 0,-4 0 0,-2-2-223,38-21 1,-24-4 269,-5-8 0,-39-5 1,-21-7 245,-20 5 0,-36-2 1,-15 11-1,-2 8-58,-2 10 1,7 16 0,-10 8-1,-5 7-101,-7 7 0,0 8 0,43-2 1,-1 3-1,1 1 0,1 2-146,2 1 0,0 1 0,1 4 1,1 1-1,0 1 0,1-1 1,-2 2-1,0 0-52,-3 2 1,2 1 0,5 0-1,2 0 1,-39 32 146,16-5 1,13 13 0,27-11 234,30-7 1,23-16 0,39-25-1,10-3-103,14-4 0,-38-3 0,2-1 1,3-1-1,2 0 0,0-1 1,2-1-121,0-1 0,0-1 1,3-1-1,0-2 0,2-4 1,0-2-1,2-1 0,-1-1-119,-3-2 0,-3-3 0,-4-3 0,-3-4 0,-9-2 0,-4-3 0,-5-2 0,-3-2-39,-3-3 0,-5-2 0,10-36 0,-27-3 0,-26-2 243,-25-3 1,9 42 0,-5 1 0,-6 1 0,-3 2 0,-3 3-1,-3 2 1,-2 3 1,-2 2-1,-2 2 1,-2 3-1,-6 4 1,-3 4-1,1 1 1,-1 3 4,-2 2 1,0 3-1,3 1 1,-1 2-1,-3 5 1,0 3-1,1 3 1,0 3-88,0 7 1,0 2-1,-2 2 1,2 2-1,3 5 1,1 2 0,3 0-1,3 0-137,8 2 0,3-1 1,-32 25-1,24-3 158,13 0 1,14 13-12,22 14 1,28-10 0,35-10 89,19-14 0,5-17 0,14 0 0,-2-7-148,3-7 0,-4-3 0,9-7 0,-1 2-265,0-2 1,-7-10-1,0-7-179,-10-8 0,-12-9 303,-19-21 0,-36 8 0,-42-4 241,-26 5 1,-10 12-1,0 15 1,-5-1 47,1 3 0,-11 2 0,-2 10 0,-4 3-76,-4 4 1,1 15 0,0 14 0,3 5 99,4 3 1,5 2-1,17 7-34,14 12 0,22-2 0,44 3 1,24-13-24,19-7 1,25-12-1,-37-20 1,3-2 0,6-1-1,2-2-5,6-1 1,2-2-1,2-3 1,2-1-1,10 1 1,3-1-1,1-4 1,1-3-135,1-5 1,0-2-1,4-2 1,-1-4 0,-4-2-1,0-3 1,-2 0-1,1 0-45,-1-1 0,-2-3 0,-13 0 0,-5-4 0,-5-3 0,-5-2 0,-8 0 0,-5-1-46,-6 3 0,-5-2 1,18-34-1,-28 0 242,-16-3 0,-28 8 1,-29 9-1,-13 1 166,-14-1 1,-7 15 0,-5 0 0,-3 9-106,-4 13 0,41 12 1,-1 2-1,-5 4 1,-3 2-1,0-1 1,-1 2-147,-4 1 1,0 1-1,-2 5 1,1 4 0,0 5-1,0 3 1,-1 3 0,0 3-51,1 4 0,1 3 1,-2 1-1,2 3 0,5 1 1,3 1-1,9-3 1,3-1 4,-25 32 1,28-3 0,22 0-1,18-2 40,16-5 1,22-4-1,29-13 1,14-2 86,-31-21 0,2 0 1,11-1-1,3 0 0,4 0 1,1 0-1,4-4 0,1-2-95,5-2 0,1-1 1,6-5-1,1-1 0,8 0 1,1-2-1,0-4 0,0-4-104,3-4 0,-2-5 0,-5-6 0,-4-5 0,-9-2 0,-4-3 0,-7-2 0,-4-2-41,-7-1 0,-6-2 0,-6 2 0,-6-1 0,7-41 0,-27 10 144,-24 9 1,-37 1 0,-31 6 0,31 28-1,-2 2 142,-4 0 1,-1 2 0,-3-3 0,-1 4 0,-2 6 0,-2 3 0,-3 0 0,-2 2-5,-3 1 1,-1 1 0,-3 5 0,-1 2 0,-4-3 0,-1 0 0,0 3 0,-1 0-84,-1 1 1,-1 0 0,-2 1 0,-1 0 0,-6 2 0,-1 2 0,-1 1 0,-2 2-92,-1 1 0,0 1 1,27 0-1,0 1 0,0 0 1,-30 6-1,0 2 0,30-5 1,0 0-1,0 2 25,0 0 0,0 1 0,1 0 0,-31 10 1,2 2-1,8 3 0,3 1 0,11-1 1,5-1 251,11-1 1,5-2 0,-11 16-73,56-15 1,29-12-1,65-5 1,-37-7 0,2 0-118,6-2 0,2-1 0,6-1 0,1 0 0,10-1 0,1 0 1,2 0-1,0 0 38,3 0 1,1 0 0,2 0 0,2 0 0,2 0 0,2 0 0,2 1 0,0 0-72,3 2 1,0 2 0,1 1 0,0 2 0,0 5 0,0 1 0,0 0 0,0 1-99,-1-1 1,2-2 0,-30-5-1,0-3 1,1 0 0,-2-1-1,0 0 1,-1-2 0,29-1-1,-1-2-9,-3-5 0,-2-1 0,-7 2 1,-2-2-1,0-7 0,-2-2 0,-4 2 1,-2-1 0,-7-2 0,-2 0 0,-5 0 0,-4-1 1,22-22-1,-11-5-264,-13 0 0,-19-2 623,-12-3 1,-44 5 0,-31-2-8,-20 9 1,-7 10 0,10 14 0,-7 8-192,-11 5 1,35 5-1,-2 3 1,-1 3-1,0 2 1,-3 4 0,0 4-67,-4 5 0,0 2 0,-1 4 0,0 1 0,-2 2 0,1 2 0,0-1 0,2 2-52,0 0 0,2 0 0,11-1 0,4 1 1,-22 24 237,27-2 0,58 12 0,45 3 0,-18-42 0,4-4-76,9-4 0,3-2 1,6-1-1,3-2 1,5-1-1,2-2 0,4 1 1,2-1-86,4 2 0,2-2 1,7-4-1,2-3 0,0-4 1,2-3-1,-31-2 0,2-2 1,0 0-30,1-4 1,1 0 0,0-1 0,2 0 0,1 1 0,-1-2 0,-3-2 0,1-2-1,-2 0 1,28-6 0,-3 0-149,-7-1 0,-4-2 0,-10 1 0,-3-1 0,-5 0 0,-1-2-43,-4 0 1,-4-3 0,-12 0 0,-5-4 417,18-42 0,-36 8 1,-46 2-1,-15 15 34,-10 9 1,-18 5 0,-3-4 0,-13 6-146,-13 8 0,42 14 0,-1 3 0,-5 6 0,-1 2 0,-5 0 0,-1 3-176,-3 2 0,-1 2 0,-5 3 0,0 2 0,-3 9 0,1 2 0,1 1 0,1 1-56,1 2 0,3 2 0,9 0 0,2 1 1,2-1-1,2 0 296,4-2 0,7 2 0,-3 38 1,42 7-57,51-5 1,33-7 0,-30-40-1,3-5 1,4 2 0,3-1 13,6 0 1,2-2 0,5-3 0,1-1 0,6 2 0,1-1 0,1-1 0,1-2-75,3 1 1,1-2 0,5-3 0,1-2 0,2-1 0,0-1 0,0-1 0,0-1-155,0 0 0,0-2 1,1-3-1,-2-2 1,-6-1-1,-3-3 1,-7-1-1,-3-2-40,-5 0 0,-3-3 0,-9-3 0,-3-1 0,35-19 170,-12-9 1,-29-10 109,-17-15 1,-44-6 0,-26-4 0,-15 16-79,-9 8 1,-5 9 0,25 26 0,-2 2 0,-2-2 0,-1 2-180,-4-1 0,-1 2 0,-10 0 0,-3 3 0,0 7 0,-2 3 0,-5 0 0,-3 2 0,-4 0 0,-3 4 0,-2 9 0,-2 3 0,-7 3 0,1 3 0,3 3 0,2 3-11,5 3 0,3 1 0,9-3 0,3 0 0,8 2 0,4 1 361,6-4 0,7 2 0,-13 29 1,38 8-136,37 9 1,24-12-1,0-28 1,5-4-1,3-4 1,2-3 29,3-3 1,3-3 0,8 0 0,3-2 0,7 0 0,2 0 0,5-1 0,1-1-89,3-1 1,0-1 0,1 2 0,0-1 0,1-4-1,1-1 1,1-1 0,1-2-60,3-1 0,1-3 0,1-4 0,-1-5 0,-1-5 0,-2-3 0,-4-1 0,-1-2 20,-5 0 0,-2-3 0,-11-2 1,-3-2-1,-4 2 0,-3 0 1,-6-1-1,-4-1-199,31-27 1,-27 0 325,-31 0 1,-37-5 0,-24-7 0,-11 19-36,-11 17 1,-14 10-1,-14 2 1,37 12 0,-1 1-121,-3 1 1,-1 1-1,-6 1 1,0 3 0,0 3-1,0 2 1,-3 2-1,-1 2-22,-1 4 1,-2 1-1,-5 1 1,0 1 0,5 4-1,2 2 1,6-1 0,3 0 114,7-2 1,3 2 0,-34 23 0,30 0-160,17 15 0,29-8 0,38 11 0,25-11 170,19-5 1,-26-23-1,3-3 1,4 0 0,2 0-1,3-1 1,1-1 50,4-1 1,1-1 0,9-1 0,1 0 0,1-1 0,1 0 0,4-1 0,1-1-42,4-1 0,1-1 0,0-2 1,1-1-1,-3-3 0,0-2 0,0 1 1,0 0-114,0 0 1,0 0 0,2-1 0,-1 0 0,-3-2 0,-3-1-1,-7-3 1,-2-1-39,-7 0 1,-2-3-1,-4-4 1,-4-2-1,-5 0 1,-2-2-204,38-22 1,-15-12 290,-21-6 0,-34-13 1,-36-6-116,-20 1 1,-21 12 0,-6 14-1,-14 7-44,-12 8 1,43 20-1,-3 3 1,-5 4-1,-2 3 1,-4 2-1,0 1 18,-4 1 0,-2 2 0,-1 4 0,0 1 0,-2 2 0,1 1 0,5 1 0,2 1-13,3 0 1,3 2 0,-34 20-1,15 4 393,14 5 1,36 32 0,32 6-23,26 1 0,35-7 1,9-32-1,17-5-113,-39-20 1,3-3 0,2 0 0,2-1 0,7-1 0,2-1 0,0 0 0,2 0-1,1-2 1,1-2 0,9 0 0,1-2 0,-4-4 0,1-3 0,5 0 0,0-3-79,2-4 1,0-2 0,3-2-1,-1-3 1,-2-4 0,-2-2 0,-6 1-1,-1 0-175,-5 1 0,-3-1 0,-8 0 0,-3-2 0,-5 0 0,-2-3-21,-5 0 1,-4-4 0,17-34 115,-31-8 1,-29 20-1,-46 0 93,-19 9 1,-12 15-1,2 17 1,-13 2-184,-11 5 0,45 4 1,-1 0-1,-1 3 1,-1 1-1,-2 2 1,-1 2 28,0 2 0,-1 4 1,-3 4-1,0 2 1,-1-1-1,2 0 0,5 2 1,2 1 179,4 0 0,5 2 0,-21 23 0,17 5 0,20 7-177,14 5 0,22-5 0,24-2 0,19-6 238,13-9 1,23 1 0,11-16 0,-44-14 0,2-2-23,1 0 1,1-3 0,3-4 0,2-1 0,3 2 0,0-1 0,3-1 0,1-2-34,2 1 1,0-2-1,3-3 1,1-4 0,-3-1-1,0-3 1,1-4-1,-1-2-75,0-2 1,0-1-1,2-5 1,-1-2-1,-6 1 1,-2-1-1,-5-1 1,-2 0-87,-5-1 1,-3 2 0,29-21 0,-14-4-44,-17 0 1,-29 14 327,-31-5 1,-27 18 0,-32 4 0,3 12-208,2 8 1,0 14 0,-4 10-1,-6 12-159,1 7 0,4 10 0,15-1 138,7-1 0,3 14 0,17 4 22,26 8 1,27-24-1,36-7 1,17-18-76,14-11 0,10-8 0,-43-10 0,0-3 0,0-4 0,1-2 167,2-4 0,-2-2 0,1-5 0,-2-2 0,-4-2 0,-2 0 0,-4 1 0,-3-1 61,32-26 1,-12 2 257,-19 7 1,-20-6-442,-24-1 1,-19 19 0,-44 18-224,-5 9 0,5 15 0,5 4 0,0 8-738,2 7 738,3 5 0,0 29 0,-3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8:19.0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 32 13291,'-46'-12'-984,"14"2"0,3 1 1260,5 16 1,-10 8-31,5 28 1,7-4-61,8 12 0,4 2-4,10 19 0,0 6-267,0 9 0,20-10-20,9-4 1,4-17 44,11-13 0,-10-23 41,17-28 1,-25-9 10,11-26 1,-25-13 6,2-16 1,-11-8 17,-11 7 0,-9 17 117,-19 13 1,-10 16 25,-19 6 0,-8 11 1,3 20-12,7 11 0,15 3 0,11 15 65,-1 7 1,9 0-157,7 12 0,5 0-51,17 8 0,24-23 12,27-14 1,22-19 0,2-22 0,-8-12-28,-1-8 1,-13-4-1,0-8 1,-2 1-30,0-1 1,2-14 9,-2-14 0,-17 4 128,-5-12 0,-32 22-92,-33 14 0,-5 20-92,-32 17 1,1 24 77,-15 12 1,4 10-1,6 7 44,4 4 1,27 1 45,-4 14 1,28 6-36,7 16 1,32-15-17,19-14 0,23-16 1,16-28-6,2-7 1,-4-16 1,6-13 1,-4-17 0,0-17-6,-9-6 1,-25 6-51,-5-17 0,-12 10 2,-9-9 1,-18 14-2,-18 7 1,-20 24-10,-18 13 0,4 14-11,-3 14 1,19 6 19,3 23 1,19-2 13,10 17 1,9-2 15,12 2 0,30-7 0,26-17-1,5-12 1,0-10 0,-9-15 0,1-4-64,6-7 1,-5-6 0,2-4-1,-7-5-41,-5-7 1,-10-1 44,3-6 86,-15-6 0,-28-11 44,-30 9 1,-19 22-8,-25 29 0,1 22-12,0 21 1,2 3 68,5 12 1,7 3 84,15 12 1,19-6-206,24 6 1,20-15-28,31-7 1,19-25-39,-27-16 0,2-5 1,1-7-1,0-6 35,2-4 0,-1-5 1,-5-1-1,-4-5 1,-3-7-1,-4-3-47,23-32 0,-23 12 40,-9-13 0,-16 13 99,-13-5 0,-15 29-23,-21 7 0,-10 15-28,-20 7 1,1 10-19,0 4 1,12 18-2,9 11 1,13 13 101,16 16 0,10-4 88,20 5 1,23-20-111,35-17 0,24-16 1,-40-23-1,2-4-73,-5-2 0,-2-4 0,-2-2 0,-3-4 0,23-32 1,0-4-32,-7-1 0,3-12-168,-8-4 1,-10-3 200,-12-12 0,-21 31 82,-37 27 0,0 17-127,-28 19 0,-1 17-47,-15 20 0,4 9 86,4 12 1,14 1 36,15-1 0,17 8 17,12-1 1,24-11 0,24-20-13,15-17 1,7-12-1,-4-14 1,2-6-142,4-6 0,3-8 0,5-7 0,-7-7-132,-6-5 0,-4-5 0,-5-3 5,-7-1 0,-7-18 182,-8 2 0,-21 16 197,-30 13 1,-4 20 81,-32 10 0,0 10 72,-14 11 1,7 18-87,0 18 0,19 11-116,3-3 1,11-2-134,11 2 0,23-3-19,21 3 1,28-14-47,14-15 1,8-17-6,0-12 1,0-14 114,-15-23 0,-7-1 103,-22-21 0,-19 18-12,-24-2 0,-5 19-195,-32-5 1,15 19 12,-29-5 1,5 11-33,-12 4 1,2 12 54,5 9 0,14 21 91,15 16 1,17 12 90,12 2 0,24-11 1,25-20-107,14-17 1,7-14 0,-2-17 0,2-8-64,2-4 1,8-15-1,-7-7 1,-3-10-100,-2-5 1,-5 5 0,-5-9-128,-8-8 0,-16 17 332,-12-7 0,-24 27 8,-27 2 0,0 14-38,-22 15 1,0 29 71,-14 15 0,2 7 131,5 7 1,0 0-161,14 7 0,15 1-31,22-1 0,19-12 24,17-9 1,27-6-63,31-16 0,2-7-6,-38-16 0,0-6 1,41-17 90,-44 4 1,-2-3-1,29-31 20,-17-11 1,-24 14-27,-27 0 1,-9 18-73,-13-11 1,-21 15-383,-29 0 0,14 14 198,-7 8 0,14 10 53,-7 11 1,22 5 101,8 25 0,13 4 216,1 18 0,27-11-1,16-4 1,27-10 0,19-12-172,3-14 1,-3-20 0,-14-9 0,2-6-77,2-2 0,-1-9 1,-13-5-1,-7-5 55,-6-3 0,-3-4 41,-6-11 1,-19 1-3,-24-14 0,-10 31-169,-27 12 1,-12 19-245,-16 3 1,-3 16 238,2 13 0,15 10 101,0 11 1,22 10 72,14 5-1,22-9 78,22 2 1,21-20 0,20 3 4,7-15 0,8-2 0,-3-9-131,5-4 0,-8-4 0,-14-4-14,3-4 1,9-16 163,3 2 67,-10-14 0,-27 2-50,-29-9 1,-17 6-244,-40 1 1,13 19-213,-21 3 0,5 9-28,-12 5 1,9 19 167,5 10 1,17 20 220,13 9 0,23 5 24,27 2 0,27-12 0,26-12-41,3-17 0,7-12 0,-13-14 0,6-5-76,2-8 0,0-14 0,0-7 0,-2-5-24,-5-3 0,-15-7 1,-14 1-67,-5 1 202,-2-6 1,-42 6 192,-24 6 1,-24 16-204,-19 34 1,-17 8-263,-5 14 0,-3 5 99,10 9 0,15 1-22,14-1 1,27 11 14,17 4 1,28-5 123,30-2 0,24-22 0,22-10-10,-5-7 0,-15-7 1,-16-12-240,7-8 0,-3-4 247,8-3 0,-18-12 166,-11-9 1,-25 11 100,-26-11 0,-8 23-319,-21-16 0,-10 22-206,-12-8 0,-12 15-25,-3-1 0,1 18 110,6 12 0,28-3 57,9 17 0,24-9 173,12 24 0,10-25 90,26 11 0,18-23 0,21 6-103,3-8 1,-10-15-1,-12-16-25,12-15 0,-17 5 0,7-15 1,-14 3 116,-7 0 0,-11 0 44,-3-10 1,-21 3-77,-16-17 0,-10 26-138,-27 17 0,-11 15-346,-18 0 0,-7 23-47,8 13 108,19 1 1,19 20 246,34 1 1,9-15 203,35 1 0,14-16 0,19 6-68,1-10 1,-10-7 0,-10-13 0,2-2-20,3-2 1,2-10 0,1 3 0,-3-8-67,-5-7 0,-3 2 8,-4-9 268,-5 0 1,-27-5-247,-33 4 0,-20 6-416,-31 9 1,-5 10-82,-18 5 0,11 14 214,4 8 1,11 16 18,11 13 0,12 9 211,25 12 1,26 0 267,24 1 1,22-20-1,19-12-215,8-15 1,-12-9-1,7-13-195,-10-4 1,10-15 0,-3-14 73,-9-5 0,-5-13-44,-20-4 268,-4-14 0,-49 9-31,-19 5 1,-19 26-190,-18 32 0,1 20 13,0 16 0,9 5 14,5 3 1,25 4 123,11 10 1,20-17 13,24 10 1,5-19-10,39-3 0,-3-8 1,14-6-95,3-8 1,-21-4 0,9-6 32,-3-4 1,-14-5 54,8-10 1,-11-12 99,-4-9 1,-22 4-92,-29-12 0,-12 10-541,-17-10 1,-7 5 146,-15 3 0,-5 11 37,-9 10 1,9 15 279,6 22 1,13 11 328,8 25 1,15 5-7,7 9 1,26 0-215,17 1 1,25-20 0,16-12-17,1-15 0,-11-9 1,-9-13-71,3-4 1,16-20 0,1-11 0,-11-1-229,-11-2 1,-8-3 72,3-7 1,-17-12 150,-5-9 1,-31 24-23,-35 11 1,-1 25-203,-28-2 0,-4 28 142,-10 15 0,30 3 36,6 4 0,22 5 9,1 17 1,13-17 77,23 10 0,9-17 0,22 0 87,5-3 1,0-9 0,11-10-77,6-2 1,-2-3 0,-4-7-115,6 0 1,-5-2-275,-5-6 552,-19-4 1,-3-22-63,-29-9 0,-11 14-259,-25-7 1,0 23-779,-15-1 737,15 9 1,-22 24 247,15 10 0,14 20 109,8 9 0,14-10 22,14 3 1,5-19-115,25 4 1,7-22 0,17-16-170,-3-17 0,0-8-209,-7-17 0,-9-4 142,9-17 366,-20 9 586,-6 13-1316,-30 21 121,-4 12 0,-20 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8:57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349 162 12091,'-53'-24'282,"22"12"-271,-6 34 0,16 0 1,-8 29 87,4 4 1,11-2 0,2 8 0,0 4 129,-1 5 1,9 10-1,-4-7 1,6-1-127,2 3 0,17-14 0,10 2-223,11-8 1,3-13-168,17-13 0,1-29 193,6-22 0,-5-19 0,-9-29 62,-15-10 0,-16 10 1,-8-15 224,-2 0 0,-6 22 128,-11-9 1,-17 14 5,-20 7 0,-21 27 1,-15 36-87,3 22 1,7 14-1,26 3 1,1 9 3,-1 10 1,10-2 0,7 5 0,11-3-166,8 3 0,6-6 0,7 3-241,9-9 1,23-1 0,25-14-226,9-12 1,-1-14 69,2-28 1,1-16-1,16-17 145,-14-7 1,-19-8 0,-22 0 117,-3-9 0,-11-3 1,-13 1 98,-5-8 1,-11-3 0,-6 13 0,-6-1 387,-9 1 1,1 5-73,-14-6 1,-5 20 69,-18 3 1,13 40-375,9 40 1,20 30-1,19 18-118,10-3 1,10-21-1,19-20-8,16-7 1,6-15-1,17-12 1,-3-7-108,2-7 0,-1-15 0,6-14 0,-2-7-112,-5-8 0,-5-5 1,-9-9 99,-12-1 1,-10-6 0,-15-1 344,-5 3 1,-16 19 123,-20 8 1,-12 16-70,-16 5 1,-6 32 0,-7 24-45,5 12 1,14 7-1,13 3 40,-1 16 0,11-11 0,-1 14-225,12-3 1,27-16 0,19 0-231,25-15 0,-1-12 0,23-15 0,-6-9 0,3-10 0,-5-9 0,-2-15 0,-8-7-82,-7-6 0,-5-1 0,-9-6-164,-1-9 0,-18 15 555,-11-15 1,-24 17 263,-19-3 1,-24 20 0,-22 21-83,5 16 1,7 4 0,19 19 0,-2 3 81,-4 2 1,11 2 0,-2 3-1,7 5 1,7 12 0,15 12-251,12 2 1,27-23 0,29-8-172,21-17 1,12-15-1,-1-21 1,1-10-46,5-10 1,-2-9 0,-42 12-1,0-3 1,-3 0 0,0-1-59,-4 0 0,-1 0 1,35-33-1,-14 11 0,-5 1-286,-7 3 1,-15 7 644,-7-4 0,-22 21 165,-21-7 1,-20 12 0,-31 3-83,-1 6 1,8 16 0,3 9 0,-1 9 35,0 11 1,6 6 0,-6 5-26,3 3 0,4 17 0,15 0-278,13 7 1,16-12-157,27 2 1,28-24 0,30-7-1,-5-15 14,-5-11 1,-4-16 0,-1-6 0,0-5-241,1-3 0,4-10 104,10-4 0,-12-15 469,4-7 0,-33 10 322,-25-3 1,-23 19-165,-20-4 1,-15 12 0,-21 9 97,-1 8 0,1 10-269,0 11 1,-5 13-308,4 24 1,18 4-337,26 11 0,34-13 334,32-10 0,16-21 0,20-22 0,-7-14 58,-6-13 1,-9-7-1,-2-12 1,0-2-18,-1-3 1,-4-5 491,7-2 97,-19 0 0,-8-2 14,-38 23 1,-2 20-185,-35 32 1,5 19-268,-4 24-1024,9-5 492,12 0 0,32-33 0,19-20 0,9-32 246,6-33 0,-10-10 0,-3-12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8:59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238 197 12379,'-75'-10'491,"16"7"1,1 1-594,29 24 1,12 0-302,25 28 0,23 1 354,20 15 0,17-13 1,2-7-1,-5-12 60,-4-10 1,-3 2-1,7-11 1,0 2 27,1-3 1,6 3 0,3-9 0,0-4-26,0-1 0,5-13 1,-5-7-1,0-9 43,0-11 1,-12 4-1,-12-4 1,-5-2 84,-3-2 1,-11-5-61,-10-4 0,-25 11 0,-26 0-1,-19 13 0,-5 6 1,-5 15-1,-3-2 115,-2 2 1,-9 3-1,-1 2 46,3 0 1,-12 17 0,-1 9-192,1 13 0,19 0 1,5 12-53,10-5 1,2 24-317,9 10 1,28-3 330,45-12 1,24-26-1,28-20 1,-11-6 45,-7-9 1,3-4 0,-1-7 0,-1-7-45,-4-6 1,6-9 0,-1-5-1,-1-4 8,-4-8 0,-11-3 0,-5 6-63,-5-1 0,-5-24-80,-5-4 1,-28-6 100,-30 13 0,-29 12 0,-27 9 94,1 13 1,9 16-1,8 8 167,-8 5 0,0 4-36,-12 5 0,20 15-233,2 14 1,29 18-206,14 11 0,25-17 159,19 3 0,19-22 0,27-7 39,5-12 0,5-8 60,-5-2 0,5-12 358,9-10 1,-22-12-180,-28-17 1,-34 15 0,-32 0-185,-24 9 1,-15 15-1,-4 5 1,-3 4 1,-4 3 1,4 3 0,-5 4-1,6 10-2,1 10 1,-4-1-1,2 8 1,8 0-103,4 0 1,10 2-395,3 8 493,14-1 325,7-18 157,24-6-535,30-58 1,-1 0-256,6-33 681,-16 24 144,-1-3-1036,-18 17-484,8 10 787,-10 72 0,-10-2 1,4 6-1,0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02.1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857 390 12162,'-43'-28'340,"-1"0"1,-41-13-140,6 19 0,-1 22-371,14 22 0,8 15-48,22 21 0,14-15 271,15 15 0,9 3-80,13 11 1,21-2 30,30-11 1,6-11-1,10-19 61,-2-14 0,-14-15 149,6-15 0,-9-9-43,10-20 1,-27-9-110,-17-5 1,-22-3-81,-29 3 0,-21 8 1,-30 13-1,3 11-69,2 9 1,3 0 0,-3 7-1,-5 0 381,-6 1 0,4 1 0,2 8 33,5 0 1,-4 3 0,1 7-268,9 11 0,23 8-228,17 22 1,20 0 0,9 19-120,20-9 0,18-15 0,16-12 165,12-3 0,-3-12 0,-10-11 0,6-6 106,4-2 1,2 0 0,-6-2 0,-1-8 35,0-12 1,-7-2-1,-2-12 1,-3-3 231,-4-2 0,-13 0 94,-7-10 0,-19 2-173,-18-16 0,-18 22-322,-32 21 1,-12 10-71,-25 12 1,-2 2 230,46 1 0,1 1 1,-45 8 280,16 10 1,18 12-245,25 10 1,29 2-65,36 12 1,31-5 0,25-2 0,-1-15-88,-1-9 0,-3-13 0,7-2 0,2-2-61,6-5 0,-6-3 0,5-4 0,-6-5 104,-9-8 0,4-7 0,-13-7 0,-7-7 295,-10-5 0,-7 0 149,-3-10 0,-21 0-247,-15-22 1,-36 8 0,-26 12-120,-13 17 0,3 7 1,7 21-1,-5 3 49,-7 3 1,9 4 0,-9 8-2,-8 12 0,20 2 0,-7 17-140,14 12 0,30-2 1,13 19 45,18 1 1,21-11 0,15-11 0,17-8 17,15-5 1,18-17 0,-42-8 0,1-2 0,5-2 0,1-2-25,3-2 0,1-1 0,1-1 0,1 0 0,1-3 0,2-1 1,2-2-1,1-2-29,2-2 0,0-4 0,-3-4 0,-1-2 0,-3 1 0,-1 0 0,-3-2 0,-2-1 49,-3-1 1,-2 0-1,-4 0 1,-2-2-1,-2 0 1,-1 0-1,-4-1 1,-1-1 126,27-23 1,-12 1 225,-14-3 0,-25-2 151,-19-5 1,-24 22-344,-34 14 1,-20 19 0,-18 8-125,4 15 0,14 16 0,23 0 0,1 5-132,6 3 0,2 2 1,2 2-181,1 3 1,11 22 74,11 7 1,38-1 0,26-1 0,18-25 176,11-19 0,8-10 0,12-5 0,-43-10 0,1-3 26,3-1 1,1-3 0,-3-1 0,2-2 0,4-1 0,2-3 0,-2-2 0,0-1-20,1 0 1,0-3 0,-7-3 0,-1-1 0,2 0 0,-2-1 0,39-18 73,-9-5 1,-5-9 0,-12-6 351,-5-1 1,-9-13 93,-20-12 1,-17 15-165,-34 7 1,-22 21 0,-31 18-335,-2 17 1,7 14-1,-3 14 1,6 6-81,1 2 0,11 2 0,-1 10-241,-5 5 0,13-12 0,-5 7-164,19 2 0,22-9 459,34 11 1,7-21-1,29 3 1,5-15 42,7-7 1,7-3 0,8-7 0,-3 0-36,-2 0 1,0-3 0,7-4 0,0-10 21,0-9 1,-9-1-1,-8-9 1,-10-3 116,-9-2 1,-12-3 0,-8-7 72,-7-14 1,-11 14-1,-28-14 1,-14 14-73,-10 8 1,-24 1 0,-9 6 0,-13 10-72,-9 9 1,44 11 0,-2 2 0,-4 3 0,-2 2-1,0 0 1,0 0-55,1 2 0,1 2 1,-4 3-1,1 3 1,0 5-1,-1 2 1,-1 1-1,-1 1-43,-5 2 0,1 2 0,5 0 0,1 0 0,-1-2 1,1-1-1,6 1 0,2 0 2,3 0 1,3 0-1,-34 19 1,8-5 234,4-7-155,22-5 0,31-2-214,45 0 0,8 0 47,35-1 1,9-9-5,-32-6 0,2-4 0,44-17 224,-1-7 0,-27-19 69,-18-10 0,-30 10 0,-32-14-7,-22 4 0,-24 10 0,-8 7 0,-11 2-89,-8 6 1,-4 4 0,-3 5-1,-5 5-4,-2 2 1,0 3 0,48 7 0,0 0 0,-46 0 36,0 0 0,18 7 1,-1 3-56,10 2 0,-1 12 0,6 13-249,9 4 0,27-3-211,15 6 1,24-15 352,19 7 1,33-9 0,28-8 28,0-4 1,-6-6 0,-18-11 0,1-3 51,6-2 1,-13-8 0,8 3 137,2-7 1,-19 2 583,7-12-388,-34-5 0,-16 5-370,-45 0 1,-23 12 6,-20 24 0,-2 18-141,2 18 1,17 10-9,19 13 0,25 4 0,26-5 0,22-9 67,17-8 1,20-14 0,16-5 0,12-5 64,-40-12 0,1-2 0,5-3 0,1-2 0,7 0 1,2-3-1,2 0 0,1-1-16,2 0 1,0-2-1,3-6 1,-1-3 0,1-1-1,-1-2 1,1-2 0,-1-2 35,-2-1 0,0-2 1,-6 0-1,0-2 0,-1 0 1,-1-2-1,-2 0 0,-2-2 58,0-2 0,-2-2 1,-8 0-1,-2-1 1,0 1-1,0 0 1,-7 2-1,-1 0 187,29-25 0,-9 2 0,-24 5 265,-10-5 1,-15 20-247,-28-6 1,-27 25 0,-25-2 0,-1 11-174,-1 11 1,-7 9 0,-5 16 0,-5 11-179,-2 2 1,3 2-1,4 3 1,5 5-85,0-1 1,9 6 0,4-8-11,16 3 1,19 19 0,29 5 102,27-13 1,32-21 0,28-33-1,-36-8 1,1-1 77,6 0 0,1-3 1,4-3-1,1-3 0,2-2 1,1-1-1,4-2 0,0-2-53,1-1 0,2-3 0,4-3 0,2-3 1,-1-4-1,0-1 0,-2 1 0,-1-1 34,-4 1 1,-3-1 0,-3-3 0,-3-1 0,-2 3 0,-2-2 0,-3-2-1,0-1 124,-1-3 0,-3-1 1,-8 7-1,-2 0 1,33-33 385,-14 7 0,-15-12-145,-19 3 1,-31 17 0,-34 19-83,-17 16 1,-3 16 0,-5 9 0,-4 15-298,-5 11 1,-15 11-1,43-17 1,0 1-1,-3 0 1,0-1-72,3 1 0,-1 0 0,-1-1 0,1 1 0,4-1 0,1 1 0,-1 1 0,0 0-87,3 3 0,0-1 1,-30 24-1,11 6-150,11-4 0,27-1 299,32-3 1,36-17 0,36-19 0,2-15 160,1-12 0,-3-7 1,2-12-1,3-3-51,3-2 0,-47 10 0,1 0 0,42-18 0,-43 16 1,-1-1 27,-1-3 1,0-1-1,34-20 1,-8-7-1,-4 2 414,-3 0 1,-16 0 491,-6 8-492,-23 9 1,-30 7-624,-34 20 1,-21 24 0,-5 22 0,7-1-197,10 4 0,7-9 0,0 4-164,-5 1 0,15-1-492,-1 6 738,20-4 0,37 14 0,16-9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03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1036 214 12359,'-58'-32'286,"0"-4"1,7 14-36,-7 8 1,14 9-493,-6 5 0,-6 9-219,-24 6 1,0 14 358,33-12 0,0 2 0,-43 22 134,3 3 1,10-1 232,4 1-65,25-10-36,16 7 1,44-26 14,25-1 0,4-14-79,10-14 0,2-11-76,-2-18 1,-8-3-75,-6-5 0,-13 3 417,-2-10 0,-15 2 8,-22-2 1,-4 17-235,-25 19 0,-4 15-413,-17 21 0,9 13-337,5 24 577,25-15 165,6 24 1,49-35-73,15 4 0,7-17-58,7-20-793,-20-4 789,13-9 0,-36-1 0,4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18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627 320 12339,'-51'0'284,"0"0"1,10 12-45,-10 10 0,13 24 1,4 21-34,2 11 1,13 4-1,9-9 1,3 9-147,0 10 1,-1-3 0,8 6 0,3-6-4,4-2 1,5-2 0,10-5-144,0-8 0,12-4-36,9-3 1,10-11 77,13-11 1,-1-23-1,-2-30 75,-5-24 0,-14-9 0,-15-18 0,-5-7-1,-2-9 0,-3-1 1,-2-1-1,-5-1-36,-2 2 1,-3-6 0,-7 4 0,0-5-54,0-2 0,-2 7 0,-6 0 0,-9-2-54,-9-3 1,-1 8-1,-9 4 1,-3 8 65,-2 7 1,-7 14 200,-10 15 0,-13 27 0,-8 19 0,13 24-62,8 22 1,12 5-1,-5 11 1,5 6-19,24-39 1,1 0-1,-20 44 1,22-43 0,1 0-1,-11 43 83,5-3 0,12-3 1,7-1-1,12-4-138,15 4 0,19-8 0,17-3 1,5-4-235,3-3 1,9-9 0,5-8 0,4-11 4,3-16 0,-7-8 0,-2-18 0,-3-10 1,-5-14 0,-7-22 0,-10-14 0,-12-10 28,-7-2 1,-12-10 0,-10 4 0,-2-4 357,-6 2 0,-4 10 0,-7-2 1,-7 0-36,-6-1 0,-11 18 0,-6 2 1,-4 9-95,-2 6 1,-3 2 0,-7 4-2,-13 8 1,-4 7 0,-12 13 37,0 16 0,11 15 0,21 24 0,4 7 39,2 12 1,10 10 0,5 12 0,7-2-25,8-5 1,7 2 0,16-7-1,15 0-152,18 0 0,13-5 0,15-12 0,5-9-125,3-10 1,2-15 0,7-12 0,-3-5 25,-4-9 0,-7-20 0,-13-22 0,-4-14 116,-3-12 1,-12 2-1,-14-7 1,-8 3 59,-4-1 1,-10 1 0,2 6 0,-7 1 11,-7 0 0,-5 7 0,-13 0 0,-4-3-9,-7-2 1,2 7 0,-4 6 59,-8 4 0,-3 12 34,-16 5 0,-3 22 0,-9 21-1,11 27 1,13 20-1,17 11 1,7 8-41,5 5 0,9 4 1,3 3-1,2 0-46,5-7 1,8 2 0,9-10 0,12 1-150,8-6 1,6-6 0,16-8-134,11-7 1,0-27-1,5-22 262,-9-26 0,-18-12 0,-16-22 0,-8-5 2,-4-7 0,-8-8 1,5-9-1,-2 2 83,-5 6 0,-3-6 1,-4 5-1,-5-5-114,-8-2 1,-12 3-1,-4 1 1,-1 3-148,1-2 1,-8 17 0,1 9 196,-11 15 0,-2 24 1,-9 27-1,-1 24 0,3 26 0,15 22 1,22-36-1,1 0 37,1 4 1,1 2 0,2 2 0,3 1-1,5 1 1,2 2 0,1 0 0,3 0 13,0-1 0,1-1 0,2 0 0,1 0 0,1-3 0,3 0 1,4-1-1,2-2-132,3-1 0,4-4 0,32 25 0,7-14 0,5-15-151,2-12 0,0-17 0,3-17 135,5-21 0,-18-18 0,-1-28 20,-13-15 0,-17 14 0,-2-14 0,-13 12 55,-6 2 0,-3 3 1,0-7-1,0 2-154,0 5 0,-10-1 0,-4 1 0,-3-2-227,2 1 0,-14 11 265,0 2 1,-10 26-1,-2 20 204,5 37 0,4 25 0,11 20 0,-1 8-49,0 7 1,8-1-1,7-34 1,2 2 0,-1 0-1,2 0-14,1 1 0,1 0 1,0-2-1,2 0 0,2 48 1,5-4-68,8-11 0,14-16 0,10-20 119,9-9 0,0-24 30,10-30 1,-4-33 0,-4-32 0,-13 2-107,-11 1 0,-9 7 0,0-8 0,3 3-122,-4 5 1,-8-5 0,1 0-1,-1-2-95,-1-5 0,0-3 0,-7 0 0,0 3-62,0 2 1,0 10 0,-2-3-9,-5 6 401,-6 30 1,-23 45-1,0 42 1,4 18 32,6 14 1,4 8 0,12-36 0,1 1 0,1-1 0,1 1-42,3-1 1,1 1 0,-2-1 0,0 0 0,1 2 0,1 0 0,1 1 0,1 2-13,3 3 0,1-1 0,2-1 0,2-1 0,4-2 1,3 0-1,-1-6 0,3-1-602,20 37 0,20-21 445,16-23 1,1-31 0,4-29 0,-21-21 64,-15-18 0,-14-7 1,2-5-1,-8-4 62,-6-8 1,2-2-1,-7-3 1,-1 3-19,1-1 0,-3-6 0,-7 9 1,-2-2-70,-6 2 1,4-2 0,-11 9-118,-2 3 0,-12 5 235,-7 6 0,-5 40 0,0 34 14,4 28 1,6 27-1,9 10 1,0 5-33,1 2 0,8 7 0,6 6 0,6-50 1,0 1-51,0 1 1,2 0 0,-1 4 0,2 0-1,8 43 1,-1-49 0,4-1-221,2-1 0,4-2 1,24 32-1,10-13-53,13-12 1,-6-29 0,8-19 227,-5-22 0,-12-16 0,-20-18 0,-4-7-1,-8-5 0,-4-12 1,-1-5-1,-7-5 173,-4-2 1,-3 0 0,0-3 0,-3-2-87,-4-2 0,-5-3 0,-10 5 1,0-4-235,12 46 1,-1 0 0,-11-39 0,-2 2-115,-5 12 294,14 26 1,-19 40 0,20 38-1,2 22-4,-1 11 1,11 21-1,-5 6 0,4 8 35,3-45 0,0 0 0,0 47 0,0-48 0,0 0 0,1 0 0,1 0-195,5 48 0,5-12 0,12-17-585,5-10 817,5-6 0,12-64 1,-9-29 26,-18-28 0,-12-18 0,-9 10-1,-6-5 1,4-5-363,-11 6 1,8-1-479,-8-15 101,11 6 558,-16 21 0,10 68 1,-6 46-1,3 22 17,4 9 0,2 13 0,7-1 0,0 8 147,0-45 1,0 0 0,0 5 0,0 0-1,-1 1 1,2 0 0,-1 0 0,2 0-86,1 2 1,1-1 0,2-7-1,3 0 1,3 1 0,2 0-179,-1-2 1,3-3 454,33 27 0,-11-63 0,8-45-54,-17-28 1,-19-14 0,-3 2 0,-4-6-1,-3-6 1,0-9 0,0-1 0,0 3-111,0 3 0,-7-6 0,-3 1 1,-2 2-300,-5 3 1,2 6-821,-6-4 492,-6 24 0,-19 25 0,10 52 0,9 32 246,27 27 0,19-10 0,6-10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31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564 217 8148,'-14'15'0,"2"-1"0,0 3 0,0 2 0,0 3 0,-5 2 0,2 5 0,-2 7 0,-9 5 0,-3 2 0,0 1 290,-2-1 1,6 1 0,-3-3 0,3-3 1004,4-2-1295,-1-9 0,-9 4 0,-3-9 0</inkml:trace>
  <inkml:trace contextRef="#ctx0" brushRef="#br0" timeOffset="168">0 304 8136,'12'10'0,"0"-8"0,-5 8 0,8-1 412,4 6 1,5 4 0,5 3 0,7 2 119,5 5 1,3 2 0,-1 8 0,1-6-240,-1-1 0,0 6 0,1-4-293,-1 0 0,0 7 0,1-7 0</inkml:trace>
  <inkml:trace contextRef="#ctx0" brushRef="#br0" timeOffset="484">1432 22 8054,'-14'-12'-32,"-1"5"1,-2 4-80,-2 3 0,-3 3 0,-2 6 1,-2 10 110,-3 8 0,-3 14 0,6 0 0,-3 10 0,2 4 0,6 3 0,6 5 0,8-3 0,5-2 0,4-8 0,5 3 0,8-4 921,4-8 0,12-12 0,6-3 0,4-9 18,2-10 0,0-4 0,1-3 0,2-3-757,4-4 1,-4-5 0,2-10-1,-9 0-452,-10 1 1,-8-1 269,-6 0 0,4 1 0,-7-1 0</inkml:trace>
  <inkml:trace contextRef="#ctx0" brushRef="#br0" timeOffset="650">1150 369 8054,'-22'0'0,"1"0"0,6 0 0,3 2 0,2 6 0,6-6 0,11 5 0,10-4 0,9-3 0,8-8 0,12-1 0,2-1 0,3 1 0,9-8 0,-5 5 0,10-10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20.0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0 327 12593,'27'66'491,"-6"-1"1,6-7-175,-12 0-175,-6-29 0,8 0-65,-10-43 1,-2-20-77,-12-46 0,-5 2 0,-10-11-171,0 7 1,8 19-815,-1-3 857,1 16 0,2 6 0,2 13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22.46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2439 13579,'0'-21'297,"0"-1"-454,0 0 0,3 0 0,4 0 0,8 1 580,4-1 1,20-10-1,9-4 1,13-7-283,14-8 0,-30 24 0,1 1 0,5-5 0,0 1 1,4 1-1,1 0-54,6-1 1,0 0 0,1-3 0,2 0 0,9-2 0,2 0 0,0-1 0,1-1-194,-4 2 1,1 0-1,6 0 1,0 0-1,-3 0 1,1 0-1,3-2 1,2-1 116,5-1 1,1 0 0,-7 4 0,0 0 0,2-1 0,-1 0 0,-4 2 0,0 0 82,-3 1 0,0 1 0,4 2 0,0 2 0,-1 0 1,-1 0-1,-3 0 0,-2 0-10,-6 0 0,-1 1 0,-2 1 0,0 1 0,-6-3 0,0 0 1,0 1-1,0 1-95,2 2 1,-1 0-1,-9 0 1,-1 2-1,-1 1 1,-2 0-1,32-15-145,-11 7 1,-8-2 0,-6 2-1,-7 4-283,-12 8 1,-10 5-1,-7 8-1377,-3-4 1816,1 1 0,7 7 0,-1 0 0</inkml:trace>
  <inkml:trace contextRef="#ctx0" brushRef="#br0" timeOffset="548">4073 87 16588,'-10'-12'-4159,"-5"3"3633,-4-1 0,-3-2 2109,0-10-879,10 10-543,3 2 1,11 10-1,5 0-75,8 0 0,7 0 1,4 0-1,6 0-155,2 0 0,-5 0 1,7 0-1,0 0-352,-2 0 1,7 0 0,-7 3 0,2 2 242,1 2 0,-11 0 0,3-4 1,-7 4 159,-7 7 1,2 6-1,-10 1 1,-2 4 337,-3 4 0,-2 5 0,-2 9 0,-8 3 154,-12 5 1,0-3-1,-9 10 1,2 0-345,0-2 0,0-3 1,7-9-1,0-3-738,1-5 0,8-4 0,6-10 0,5-1 606,2 1 0,0 0 1,0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2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283 1053 8479,'-22'3'211,"-2"2"0,-2 2 253,-3-2 0,0 7 0,7 5 1,0 7 53,0 5 0,3 10 0,2-1 1,2 11-104,-1 9 1,6 5 0,3 2 0,4 1-138,3-1 0,10 0 0,4 1 0,6-4-1162,1-4 0,9-7 1,1-17-1,3-12 71,5-12 0,2-10 0,0-8 0,-2-9 466,-3-9 1,-2-8-1,4-10 1,-4 1 245,-2-1 0,-6-7 0,-9-2 0,-2 0 165,2 0 1,-8-5 0,-1 7 0,-6 3 215,-2 2 1,0 2 0,-2 5 0,-6 8 105,-6 9 0,-8 15 0,-4 0 0,-6 7 404,-2 7 0,8 12 1,-3 15-1,4 5-307,4 7 1,-1 12 0,2-3 0,4 1-336,1-5 1,10-5-1,-2-3 1,7-1-41,7-6 1,5-7 0,10-15-1,0-6-53,0-6 1,7-12-1,0-7 1,0-9-143,2-10 1,-14-6-1,5 1 1,-5 0-313,-5-2 0,5 11 1,-10-11-1,-2 4-70,-3 5 0,-2-5 1,0 10-1,3 3-841,4 1 1,-5 4 1151,6-1 0,4 12 0,0 10 513,0 12 0,5 10 0,-7 5 0,-1 4 247,1 3 0,4-5 0,-4 5 0,2 0-221,5 0 0,-7 0 0,0 2 0,-3-7-176,0-5 1,0 5 0,-7 0 0,0-2-191,0-3 1,0-2-189,0 0 0,-9-10 0,-3-8 102,-1-8 0,4-16 1,9-11-1,0-5-61,0-10 0,0 0 0,0-10 0,0 0-326,0 1 1,0-1 0,2-2-1,5 5-21,8-1 1,4 16 0,3-3 0,0 7 140,0 7 0,-1 5 0,1 8 1,0 9 376,0 10 1,0 14-1,-1 13 1,-1 1 97,-6 6 0,3 12 0,-10 5 0,-2 2 224,-2 0 1,-3-7 0,0 4-1,0 1 14,0 0 0,0-1 0,0 3 0,0-9-107,0-11 0,-3-6 0,-2-10 26,-2-1 0,-7-11 1,4-10-2,-2-12 1,7-15-1,-5-4 1,3-3 28,0-5 0,0-9 1,7-5-1,0-1-120,0 1 0,0-7 0,0 4 0,2-2-605,5 0 0,5 2 0,10-2 0,0 7-460,0 5 1,7 5-1,2 5 1,1 9 91,-1 10 1,0 8 0,-4 9-1,2 5 264,-2 9 1,-5 3 0,-8 19 0,-4 3 182,-1 2 1,-6 5 0,4 3 0,-4 1 323,-3-1 0,0-3 0,0 0 0,0 2 0,0 3 0,0-8 0,0-9-143,0-2 0,0-3 708,0-7 1,2-13-1,3-9 163,2-12 0,10-7 0,-5-3 0,3-2-229,-1-5 1,1-5 0,6-7 0,1 2-408,0 3 0,0 0 0,-3-6 0,-2 4-90,-2 1 1,-8 4-1,5-6 1,-2 5-202,-6 2 1,-1 3-1,-3 8 1,-3 1 127,-4 6 1,-5 4 0,-10 10 0,0 0 304,1 0 0,6 0 0,1 5 0,-3 7-38,-3 10 1,-1 7 0,1 0-1,3 7-242,3 5 1,9 0-1,-2-2 1,4-3-175,3 3 1,3 2 0,4 0 0,7-4-12,6-8 0,11-7 1,6-8-1,4-7 190,2-4 0,1-6 1,2-4-1,2-10 66,3-9 1,0-8-1,-8-10 1,1 1 29,-1-1 0,-6 0 1,-3 1-1,-5 2 91,-10 4 1,0-1 0,-11 9-19,-4 2 1,-11 5 0,-10 8 0,-7 9 367,-5 10 1,-10 7 0,5 10 0,-2 2-18,0 5 1,9-2 0,1 9 0,6 3-244,6 2 0,7 0 0,-6-2 1,4-3-201,4 3 1,15 2 0,9 0 0,12-5-654,11-7 1,-1-14 0,17-8 0,2-5-548,3-2 1,2-12 0,1-12 0,-3-15 238,-5-9 1,-5-13-1,-9 3 1,-3-5 924,-5-2 0,-12 5 0,-9-6 0,-10 6 0,4-15 0</inkml:trace>
  <inkml:trace contextRef="#ctx0" brushRef="#br0" timeOffset="131">2483 8 8441,'0'-7'547,"0"14"0,0 15 1,0 24-1,0 7-420,0 12 1,7 6 0,0 18 0,-3-38 0,-1 2-397,3 6 1,-2 1 0,-2 5 0,-1 0 0,2 3 0,1 0-258,-3 1 0,0 0 0,3-4 0,2-2 0,0-4 1,0 1-1</inkml:trace>
  <inkml:trace contextRef="#ctx0" brushRef="#br0" timeOffset="433">2025 749 8418,'-12'-22'-132,"5"0"1,5 0 0,2 0-1,2 1-242,5-1 1,13 10 0,9 2 0,0 3 836,2 0 0,-4-1 0,9 8 0,3 0 164,2 0 0,2 8 1,1 1-1,0 3-202,-1 5 1,1 3-1,-1 1 1,1 1 102,-1 0 1,1 9 0,-1 3 0,1 3-167,0-1 1,-1 0 0,-2 8-1,-2-1-477,-3 1 1,-9 2-1,2 2 1,-7 3-370,-8-3 0,-4 6 1,-10-6-1,0-7-980,0-9 1,0-8 1463,0-2 0,0-10 0,0-3 0</inkml:trace>
  <inkml:trace contextRef="#ctx0" brushRef="#br0" timeOffset="566">2962 618 8316,'-15'-29'0,"3"0"-117,2 2 0,3 3 1,7 2-769,0 0 885,10 10 0,2 3 0,10 9 0</inkml:trace>
  <inkml:trace contextRef="#ctx0" brushRef="#br0" timeOffset="1131">3419 553 8432,'-24'-13'0,"-3"6"652,-2 5 1,0 2 0,7 2 0,1 3 220,-1 2 0,0 18 0,0-1 0,1 5-554,-1 2 1,7 8 0,3-5-1,2 2-382,6 0 1,1-9-1,6 2 1,4-7-118,7-8 1,8-4 0,5-10-1,2 0-502,-3 0 0,6-10 0,-3-4 0,-2-6 47,-3-1 0,-3-1 0,1 0 0,0-2 593,0-5 1,-8 12 0,1-5 0,-1 3 1124,-2-1 0,8-1-8,-6-1 0,-4 12 1,0 13-602,-1 16 0,-6 5 0,4 13 0,-5-1-356,-2-2 0,0 7 1,0-5-1,0 3-78,0-3 0,-7 3 0,-2-10 1,-1-3-141,0-1 0,-7-4 1,3-1 4,-6-6 0,6-4 1,-1-10-1,1-2-14,2-6 0,2-6 0,10-15 1,0-8-324,0-4 1,2-9-1,6-1 1,6 2 355,6 3 1,1 5-1,4 3 1,1 4 490,3 2 1,3 6 0,-6 11-1,6 8 335,2 4 0,-5 13 0,5 7 0,-3 10-314,-4 9 0,-3 12 0,-2 3 0,-1 0-1257,1 2 0,-7-9 0,-3 2 0,0-10 821,0-5 0,2 8 0,8-5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29:23.642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109 564 11903,'0'14'-427,"0"3"0,0 5 227,0 5 1,2 12-1,6-3 1,6 7 548,5 8 1,-4-2 0,0 9-1,1 5-380,4 7 0,-6 0 0,1 10 0,-1 0-2000,-2-3 2019,8-12 0,-18-11 1,8-11-1</inkml:trace>
  <inkml:trace contextRef="#ctx0" brushRef="#br0" timeOffset="717">0 324 10155,'22'-33'150,"0"-1"1,2 7 0,5 0 229,7 8 0,5 7 1,3 12-1,-1 0-79,1 0 0,-3 10 1,-2 7-1,-5 9-133,-3 11 1,-2 4 0,-10 7-1,-4 8-191,-8 9 0,-4 5 1,-3-2-1,-3 2-26,-4 3 0,-5 9 1,-10-5-1,-2-2-418,-5-9 1,5-13 0,-5-14 0,4-5-15,4-3 0,-1-12 0,0-11 186,0-6 1,10-4 0,5-6-1,7-6 80,7-6 1,5 6-1,10 2 1,2 0 385,5 0 1,-4 7 0,4 0 220,-5 10 1,-2 14-1,-3 13 1,-5 2 249,-6 4 0,-3 3 0,-1 5 0,4 3-35,-4 2 1,-8 9 0,-6-4 0,-5 2-391,-9 0 0,2-5 0,-9 0 0,2-12-210,0-7 1,-7-12-1,4-10 1,1-2-315,-1-5 0,-4-5 0,7-8 0,5-6-478,7-5 1,-3-13-1,8-4 1,0-3-16,5 3 0,5-3 0,2 8 1,0-1 228,0 1 1,0 2 0,2 9-1,3 3 551,2 3 1,10 7 0,-2-5 0,4 2 12,3 5 0,-1 10 0,4 5 1,1-1-56,3 1 0,10 4 1,-5-4-1,2 0 285,0-1 1,1-1 0,6-8 0,1 0 226,-1 0 1,1-3 0,2-4 0,2-10 228,3-10 0,-2 1 0,-11-10 0,-4-3-189,-2-2 0,1-3 0,-8 1 1,-8 1-454,-5 6 1,-5-3 0,-9 8 0,-6 0-208,-6-1 0,-6 10 0,-1 8 0,-1-1 12,0 3 0,0 0 0,1 7 0,-1-2 61,0 2 0,7 5 1,3 7-1,0 8 260,0 4 0,7 3 0,-4 2 0,1 5 146,1 8 0,0 11 0,7 3 0,0-3-265,0-2 0,0-2 1,0 2-1,2 2-193,6 3 0,6-10 0,13-10 0,4-4-904,3-5 0,2 2 1,10-17 1052,5-2 0,-5-2 0,7-3 0</inkml:trace>
  <inkml:trace contextRef="#ctx0" brushRef="#br1" timeOffset="1017">1481 1000 8518,'-22'-37'286,"0"1"1,1 9-1,-1 1 1,0 6 206,0 6 1,8 9-1,-1-2-254,-2 4 0,0 6 1,3 4-1,6 7-241,6 6 1,2 4-1,0 3 1,0 4 103,0 3 1,0-7 0,2 4 0,3-2 105,3 0 1,9 7-1,-5-7 1,2-2 103,1-3 0,-3 5 0,5 0 1,-3 0 5,3 3 0,-7-8 1,-3 5-1,-2-5-30,2-2 1,-4 0 0,1 0 0,-8-1-102,-11 1 1,-4-3-1,-3-2 1,-2-4-1046,-5-4 0,5 6 0,-6-8 0,6-2-1235,3-3 1,-1-4 2092,0-5 0,10-6 0,2-8 0</inkml:trace>
  <inkml:trace contextRef="#ctx0" brushRef="#br1" timeOffset="1617">1873 869 8518,'0'-32'-296,"-3"6"1,-1-8 0,-6 2 775,-2 6 0,5 2 0,-8 4 1,-2 6 67,-2 7 0,-3 4 0,0 6 1,0 6-407,1 13 0,6 9 0,1 13 0,-1 0 21,3-1 1,0 8 0,7 2-1,-2 0 51,2 1 0,2 6 0,3-4 0,0-1-139,0-4 1,0 5 0,0 2 0,0 2-284,0-2 0,-2-2 0,-3-7 0,-4-1-33,-4-7 0,6-7 1,-7-15-1,-3-4 27,-3-8 0,-1-5 0,-1-4-103,0-5 1,8-13-1,1-11 1,4 0-199,4-1 1,3-7 0,2 5 0,0-2-27,0 0 0,2 7 0,5-5 0,8 3 500,4 4 0,3 3 0,0 2 0,-1 3 20,1 4 1,0 5 0,0 10 0,2 0 160,5 0 1,-5 0-1,8 0 1,-1 0 444,5 0 1,-2 0 0,3 0 0,-1 0-23,-2 0 1,7-2-1,-5-5 1,5-8-234,3-4 1,-8-13-1,0-4 1,1-3-186,-3 3 1,-5-5 0,-12 5 0,-5-5-269,-3-3 0,-1 10 0,-11 5 0,-4 7-120,-8 8 1,-11-3 0,-6 10-1,1 2 195,-1 2 0,-4 3 1,5 3-1,-1 4 408,1 7 1,-1 6-1,6 2 1,-3-1 35,2 1 1,10 10 0,3 2 0,-1 2 72,3 0 1,2-2 0,10 5 0,0-5-148,0-3 1,0 5 0,5-7 0,7-2-674,10-3 0,14-12 0,1-2 0,4-3-703,2 0 1,3-7 0,3-9 0,1-6-1096,-1-9 0,-3 2 2149,-3-7 0,1-5 0,-1 0 0</inkml:trace>
  <inkml:trace contextRef="#ctx0" brushRef="#br1" timeOffset="1834">2352 41 8492,'0'-14'0,"2"2"630,6 2 0,-4 5 0,9 12-68,-4 8 0,6 14 0,-6 10 0,3 7-33,5 5 0,0 16 0,0 1 1,-2 9-309,2 13 1,-5-1 0,0 11 0,-2-1-480,-6 0 1,6-9 0,-3-6 0,1-16-708,1-15 0,-6-9 965,4-8 0,5 5 0,0-7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15.9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717 426 12313,'-56'0'-984,"12"10"740,23 2 378,11 29 51,10 5-3,10 20 638,-8-11-653,17-21 1,-19-36-160,0-35 0,-12-13 42,-17-16 0,-5 3 0,-12 5 197,-4 7 0,-1 15 154,-15 7 1,3 17-262,-16 12 1,13 15-235,8 21 1,17 3-280,27 19 0,6 0 189,16 7 0,16-2 0,17-5 36,7-7 0,8-22 0,0-7 7,9-3 1,0-9 146,1-3 1,-1-24 0,10-17 136,-10-19 0,-24 0 9,-4-20 0,-20 3-26,-10-10 0,-19 15 161,-17 14 1,-22 15-18,-22 7 1,-6 16-205,6 13 1,10 20-56,12 16 1,15 17-301,7 13 0,17-15-62,12 7 0,29-8 268,22 8 0,16-9 0,8-20 57,3-15 1,-6-14 11,8-14 1,-5-22 55,-2-30 0,-15-6 155,-29-8 1,-17 5 92,-34 9 0,-14 13-143,-29 10 0,-10 19-72,-5 16 1,-2 35 0,4 14 55,13 10 0,21 0-223,22-1 1,15 11-141,22 26 1,19-12-1,24-12 1,5-17 52,2-15 0,0-16 1,3-8-1,5-4 54,6-3 0,6-20 0,2-9 0,-2-10 48,-5-4 0,2-3 0,-12-5 0,-7-5 14,-10 1 1,-9-1 168,-8 5 1,-14 8 160,-29-1 1,-15 13 180,-43 16 1,-8 10-122,-21 20 1,9 9 0,3 25-63,14 9 0,27-8 1,4 18-449,11 2 1,19-7-46,14 17 0,29-17 0,25 7 1,-1-24 25,3-22 1,7-4 0,5-13 0,3-2 38,4-3 0,-5-4 0,1-5 0,-1-10 53,1-10 0,-15-4 1,-1-11-1,-6 1 136,-8-5 1,-9-5 305,-3 1 0,-23-6 35,-13-9 0,-25 21 124,-33 15 1,-9 15-165,-21 14 1,4 19 0,6 10-209,13 10 0,19-1-376,17 6 1,7 4-29,8 18 0,28-1 0,27-4 39,20-11 0,2-18 0,-5-25 0,2-5 0,3-2 0,3-2 0,-1-5 0,-2-10 230,-5-10 0,2-7 0,-11-12 0,-6-4 319,-4-9 1,-12-1 104,2-13 1,-20 3-10,-16-17 1,-20 31-130,-31 27 1,-9 17-161,-20 20 1,4 21 0,8 19-87,10 13 0,24-6-43,5 18 1,21-1 0,17 11-200,18-11 0,16-9 0,20-22-1,9-4 1,5-8 0,-4-15-1,-1-7 112,0-4 1,1-6 0,-1-4 0,-2-10 111,-5-9 1,5-11 0,-8-11 55,1-3 0,-17-5 244,-10-2 0,-22-7 130,0-15 1,-26 17-43,-25 20 0,-16 19-274,-13 16 0,1 25-144,6 12 1,13 20-177,10 9 0,18 12-95,18 2 0,36-1 0,20-16 75,16-11 1,8-18-1,-6-13 1,3-4 68,3-4 1,9-3 0,-2-4 0,5-5 20,2-8 0,-10-11 0,-4-6 138,-5-2 0,2-9 1,-5-10 217,-9-3 0,-27 12 266,-15-6 1,-16 8-1,-20-8 1,-14 16-1,-29 12 1,-1 12-137,1 18 0,-5 23-545,4 20 0,8 9-245,22 6 1,19 6 106,24 1 0,25-5 0,26-18 93,5-13 1,17-18 0,0-7 0,-5-5 101,-5-9 1,0-13 0,5-18 118,5-11 1,-17-4-1,-22 2 1,-5-3 144,-2-2 0,-15-2 0,3 0 360,-3-12 1,-14 7-1,-12-8 1,-27 25-1,-31 5 1,-3 21-318,-12 15 0,12 20 0,1 18-281,6 11 0,22 2-102,3 14 1,19 5-180,10 17 0,31-12 142,27-10 0,19-14 0,25-22 0,-16-14 66,-8-10 0,1-8 0,3-4 1,0-10 94,0-10 1,-9-4 0,-11-8 0,-2 1 136,-4-8 0,-11 0 132,-1-12 1,-23-3 254,-6-12 1,-28 18 51,-23 4 1,-20 17-165,-17 20 1,-2 23 0,4 20-158,13 10 0,19 9-382,17 11 1,7 8-19,8 20 0,23-4 0,28-11-16,23-14 0,-7-19 0,20-12 0,-8-10 33,-2-10 1,10-5 0,-1-4-1,-2-5 184,-2-8 1,-2-14 0,-4-7 0,-4-5-4,-7-3 0,-2-4 1,-3-8-10,-3-9 0,-14 7 399,-21 0 0,-23 16 133,-21-8 1,2 23-1,-32 20 1,4 26-410,-18 17 1,7 13 0,15 14-258,7 2 0,15-9-125,7 16 0,19-9-7,18 10 0,30-10 1,32-15 170,13-19 0,-11-14 0,8-18 0,-7-4 52,-1-8 0,-4-6 0,2-8 1,-7-8-4,-5-4 1,-7-5 0,7-9 208,3-18 1,-18 10 101,-7-17 1,-24 10 252,-19-3 1,-27 13 13,-31 24 1,-10 14-295,-12 15 0,2 28-303,5 23 0,15 19-59,37-21 0,5 3 0,-3 40 0,16-3-107,20-2 0,9-22 1,29-5 173,20-12 1,0-14 0,17-1-1,-8-9 66,-7-9 1,0-6 0,0-4-1,6-8-13,1-12 0,-7-2 0,5-15 23,0-7 1,-17 3 0,0-11 185,-9 1 0,-25 5 125,-10-10 1,-16 19 181,-20 3 1,-17 12-194,-33 9 1,2 13-269,-10 23 0,10 16-96,-3 28 1,17 10 18,13 5 1,26-5-1,29-5-159,22-9 0,14-20 1,3-17-1,7-10 55,5-4 0,5-5 0,4-12 0,6-8 115,-1-4 1,1-13-1,-8-4 1,2-5 37,-1-3 1,-13-2-1,-5-7 108,0-12 0,-17-3 35,1-12 1,-25 10 168,-19-3 1,-20 11-37,-31 11 0,-10 12-3,-19 25 1,2 9 195,6 19 0,6 15-280,15 29 0,24 12-281,19 25 0,37-8 1,15-2-1,9-15-129,7-10 0,2-19 0,13 1 0,5-9-7,7-6 0,-3-5 0,5-8 0,3-6 0,0-6 0,-3-12 0,-17-4 0,-2-8-154,-5-7 0,3-7 713,-10-15 1,-10-14 177,-12-15 1,-20 2-1,-16-2 1,-32 15-180,-26 7 0,-15 17-173,0 26 1,-2 11-87,2 18 0,17 22-250,20 30 0,19 4-92,16 17 1,33-17 0,18 3 48,22-18 0,6-18 0,16-8 0,-10-8 85,-2-6 0,-5-5 0,10-10 0,0 0 99,-3 0 1,6-3-1,-11-4 170,-2-8 0,13-16 65,-3-13 1,-20-1 196,-24-14 1,-21 9-18,-15-8 0,-32 2-69,-26-2 1,-17 14-8,-19 15 0,7 17-231,0 12 1,4 20-255,18 16 1,24 15-86,27 7 0,16 12-41,20 2 0,26-4 0,34-17 28,3-15 1,5-19-1,-11-10 200,9-4 0,-9-13 0,-23-7 0,-3-9 110,-4-11 0,-6-9 181,-6-12 0,-8-5 136,-15-24 1,-36 7 0,-24-4-128,-12 16 0,-10 20 0,15 16 0,-2 6-139,-6 6 0,5 6 1,-2-1-1,-2 8 50,-3 5 0,3 6 0,-1 11 161,1 14 0,4 7-179,20 15 1,16 17 0,23 21-340,16-11 0,12-13 0,13-21 0,2-3 0,5-5 0,12 3 0,12-13 0,0-6 0,0-11 0,5-6 0,-5-3 0,2 0 107,5 0 1,-7-5-1,0-10 211,0-14 1,-17-4 282,0-11 1,-21 3 135,-15-17 1,-22 9-116,-22-1 1,-19 13-209,-17 8 1,-15 15-140,-7 6 1,5 28-194,2 16 1,18 15-148,11 14 0,23 10 142,21 5 1,26 0 0,20-7 67,7-15 0,20-5 1,7-10-1,-5-9-14,-5-7 1,-5-15 0,1-5-24,-1-4 0,8-11 280,-1-13 0,-11-11 37,-18-33 0,-21-5 183,-22-17 1,-24 2 36,-27 5 0,-7 15-252,-22 14 0,0 24 16,-7 13 0,19 21-182,10 15 0,22 14-259,14 22 0,25 3 48,26 19 0,21-15 0,23-7 0,0-19 20,2-13 1,2-14 0,13-4-1,4-8 87,-44-3 0,2-2 0,1-4 0,0-3 0,2-6 0,-1-3 0,0-2 0,-2-3 11,0-2 1,-2-2-1,-2 0 1,-2-3-1,-5 1 1,-2-1 0,31-32-14,-9-1 0,-3 1 0,-17-5 347,-14-10 0,-13 17 269,-14-9 1,-24 14-1,-20 7 1,-18 12-247,-26 25 1,-1 23 0,9 20 0,17 10 245,12 5 1,5 6-634,-4 16 0,8 11-90,22-27 0,4 2 1,-1 44-1,32-13-95,14-11 1,19-18-1,17-25 204,20-5 0,-12-12 0,16-5 0,-11-4 52,-6-3 0,8-17 0,-5-8 0,0-6 112,0-8 0,-12-9 1,-12-3 173,-5 3 1,0-15 220,-10-3 0,-14-1-88,-37 9 1,-31 7-269,-33 15 0,-11 6 0,-4 16 0,14 7-123,10 4 1,4 6 0,1 4 0,0 7 167,-1 6 1,3 11 0,5 6 0,8 4 126,4 2 0,4 15-468,6 15 1,19 7-15,17-29 0,7-1 0,25 28 0,31-10-98,14-20 0,-7-19 0,15-2-137,0-10 1,-17-8 529,19-9 1,-32-22 303,3-14 1,-31-24-175,-27-20 1,-31-12-1,6 46 1,-4 2-87,-31-33 0,-10 14 0,9 27 0,-7 7-139,-4 4 1,-10-1 0,2 2 0,-7 7-135,-8 5 0,3 4 0,42 9 0,-1 1 0,0 1 0,0 1 107,1 2 0,1 3 0,-41 12 0,13 6 0,2 4 128,5 3 1,4 3 0,8 9 128,7 4 0,18-1-251,11 9 1,32 0-51,26 7 1,34-9-1,-26-31 1,2-4-119,43 10 0,-4-4 1,-18-20 40,6-2 0,12-15 286,9-11 1,-7-23 246,-21-21 0,-28-10-70,-38-12 0,-19 12 0,-22 9 40,-15 13 1,-4 9-166,-20 8 0,-7 14-221,-8 15 1,20 19-111,17 17 1,22 25-90,14 25 1,22 1 0,22-7 13,12-15 0,31-5 0,8-9 0,2-13 157,2-12 1,1-2 0,9-9 0,0-4 151,0-1 0,10-3 0,-47 0 1,1 0-1,0-1 0,0-1 27,43-5 0,-2 2 0,-19-9-109,-3-3 0,-7-22 138,-12-12 0,-27-2 1,-36-2-38,-22 1 0,-14 6 0,-3 9 108,-7 3 1,-27 2-1,-2-2 1,5 9-81,2 10 1,10 7 0,-8 10 0,3 3-36,5 4 0,2 8 0,0 16-32,-4 13 0,14 4-172,0 17 0,36 6 1,27 11-82,26-10 1,25-18-1,4-25 1,11-5 88,8-2 1,13-3-1,5-2 1,2-5 95,-47-7 0,0 0 1,6-1-1,1-1 1,2-3-1,1-2 1,2-1-1,0-2-50,2-1 0,-1-2 0,-4-5 1,-1-3-1,-2-1 0,0 0 0,-2-1 1,-1 0 81,0 0 0,-1-1 1,-4-1-1,-3-3 0,-3-2 1,-1-1-1,32-22-29,-7 2 1,-15 0 0,-7-3 329,-7-2 1,-18-9 168,-6 2 1,-20 14 13,-31 8 1,-22 21-347,-29 15 0,4 27 0,4 17 0,18 2 113,13 0 0,4 4-375,1 16 0,4 1 0,10 23-129,14-8 0,30-14 0,16-5 0,15-15 0,12-9 0,15-12 0,9-1 0,8-9 49,4-10 0,-43-6 1,0-2-1,46-6 0,-3-10 80,-5-9 1,1-8-1,-20-10 1,-7 1 119,-10-1 0,-7-12 0,-5-6 462,-4-9 1,-18 1-139,-19-2 1,-27 4 0,-16-12-1,-3 20 1,-24 16 0,-3 13-97,0 9 1,-11 17-1,4 3 1,5 9-322,5 5 1,12 5 0,2 12-126,3 7 1,-5 22-34,7 8 1,19 16 45,18 5 1,45-12 0,23-5 0,13-22-9,8-16 1,15-8 0,-3-5-1,5-4 106,5-8 0,0-4 0,-44-4 1,0-1-1,-1-1 0,0-1 36,0-2 1,0-3 0,0 0 0,-2-3 0,37-17 0,-2-8 167,-6-4 0,-4-2 0,-9-6 290,-1-9 1,-26 15-49,-10-15 0,-27 16-15,-16-1 1,-20 11 0,-34 18-205,-5 7 0,13 7 1,-10 9-256,-8 13 0,15 12 128,-16 17 0,8 7-146,34-23 0,2 2 1,-14 31 87,35 5 1,31-8 0,31-9 0,10-15 53,10-17 1,5-5-1,-1-11 1,8-1-27,5 3 0,0-8 1,-3 3-1,-2-10-83,2-9 1,-5-1 0,-2-7-96,-7-9 0,-15-3 203,-16-10 0,-23-4 421,-7-17 1,-26-8-156,-25 1 0,-16 11 0,-15 17 114,-2 13 1,11 17-198,-6 6 0,11 28-310,-4 16 1,21 24-1,22 18-143,13-1 1,28-7-1,17-9 83,18-1 0,9-11 0,4-20 0,6-7 83,7-8 0,7-4 0,5-10 0,5-3 40,2-4 0,-7-7 0,0-15 0,-8-5 87,-4 0 0,-19-7 1,-3 0 91,-10-15 0,-16 10 126,-11-19 0,-16 11 1,-24-11-55,-17 12 0,-15 24-140,-7 7 0,-15 15 1,-16 2-91,4 10 0,8 9 0,-3 15 52,5 8 0,4-4 12,21 4 0,13 9-202,1 12 0,34-5 164,23-2 0,40-5 1,28-7 3,1-10 1,-3-3 0,-17-16-76,3 2 1,14-7 0,-7 2-1,-5-7 152,-5-7 0,-12-17 183,0-20 1,-12-19-45,-2-17 0,-25-4 1,-26 1 61,-20 11 1,-12 16 0,-7 25-148,-4 6 1,-25-6-238,-20 16 0,3 3 108,5 20 1,24 9-148,27 19 1,19 10 94,32 19 0,38-2 1,-13-33-1,4-2 69,3-1 1,1-3 0,41 12 0,-6-7 0,4-7-66,5-7 1,-40-6 0,2-1 0,-1-4 0,1-1 0,2 0 0,1-1-67,1-1 1,-2 0 0,-5-1 0,0 0 0,43 0 0,-4-2-84,-3-6 0,-7-13 249,-1-16 0,-21-6 260,-7-8 1,-29 19 159,-29-4 1,-27 5-336,-31-13 1,-13 10-100,-16 5 1,2 15-65,41 8 0,0 4 0,-38 17 52,2 7 0,21 26-4,23 10 1,23-7-95,28 14 1,28-11 0,32 9-5,9-18 1,5-13 0,-11-15-1,1-5-60,-2-2 0,0-3 1,1-10-1,4-1-92,2-4 0,-12-21 0,3-5 183,-5-11 0,-15-9 0,-21 3 202,-10-7 0,-10 0 0,-16-2 115,-13-1 1,-7 3 0,-20 17 74,-11 5 1,-1 4 0,1 13 53,-8 5 1,8 6-167,-13 16 0,5 16-258,-4 19 1,21 20-32,29 17 0,29 0 1,22-8-1,13-13-172,8-11 0,6-7 0,12-5 0,2-7 67,3-4 0,11-4 0,1-1 0,9-6 128,5-7 1,-7 3-1,3-3 1,-6-4-16,-2-8 1,-9 0 0,-3-14 127,0-13 0,-24 6 348,-1-18 1,-28-4 80,-7-10 1,-32-3-326,-19 3 1,-23 10 0,-16 19-164,-2 14 0,12 13 0,-5 9-100,-1 8 0,16 9-43,4 12 1,19 5 11,-4 25 0,26-6 1,25 8 89,26-15 1,10-5-1,9-19 1,8-4-81,10-8 1,9-1 0,5-8 0,2-3 6,-2-3 1,5-4 0,-5-8 0,-5-12-86,-5-12 1,-14 0 0,-3-2-1,-12-3 185,-7-2 0,-12-7 253,-5-10 1,-19-8-1,-17-11 85,-20 12 1,-17 16 0,-11 15-1,-10 3 1,2 12 0,0 11-190,-12 6 1,17 7 0,-10 7 32,10 10 0,-3 26-220,-4 10 1,17 20 0,26 13-108,12 1 1,20-26 0,14-1 0,17-12-31,15-2 1,9-15 0,8-2 0,7-14-32,4-13 0,6-5 0,2-2 0,2-2 145,-2-5 1,-5-13-1,-7-11 1,-7-3 217,-6-5 1,-11-7 218,-5-12 1,-17-10-39,-13-19 1,-21 0 0,-21 5 52,-13 9 0,-12 18-402,-12 18 1,-10 11-66,-19-3 1,9 24 0,8 15 88,10 14 0,16 7-275,15 20 0,17 10 135,12 26 1,27-12 0,24-8 84,16-6 1,-9-22 0,20-3 0,-6-9-62,-4-6 1,10-9-1,1-4 1,6-6 29,2-2 0,-9-10 0,-6-6 0,-4-9 61,-3-4 1,-9-9 0,-5-1 89,-5-10 0,-12 8 157,-5-9 0,-20-1 34,-16-15 1,-27 13-3,-31 10 0,-10 18-84,-12 18 1,4 24 0,8 15-82,10 14 0,22-3-211,-1 15 1,25 3-1,9 21-126,20-2 0,14-27 0,22-5 0,5-11 9,7-11 1,5-4 0,4-7 0,4-8 177,1-5 0,10-2 0,-4-2 0,-1-5 113,-4-8 1,-5-4 0,-1-8-198,6-9 0,-15 4 382,0-18 0,-29 6 66,-14-14 0,-25 9-82,-19-1 0,-22 9 1,-24 9-91,-2 10 1,4 17-124,-7 5 0,3 13 1,-1 16 60,13 7 1,26 3-207,18 11 1,23 1 0,12 22-61,25-5 1,10-22 0,23-10 0,-2-10 50,3-4 1,4-10 0,10-4 0,1-6 6,-1-2 1,2-2 0,1-6 0,-3-6 56,-10-6 1,-9-11 0,-10-5 0,-7-5 279,-5-3 0,-12-4 89,-5-10 0,-12-10-9,-17-19 0,-27 19 0,-36 12-193,-7 15 1,-7 19-1,-1 15-197,-9 5 0,5 4 0,9 3 1,8 7 250,7 7 0,-8 3 1,6 19 170,-3 5 0,12 5-254,22 0 1,29 14 0,20 10-141,18-5 0,23-9 0,2-25 0,12-7-29,9-5 0,6-4 1,-39-12-1,2-2 1,-2-1-1,0-2 31,0-2 1,2 0 0,0-1 0,0 0 0,0-1 0,1 0 0,-3-3 0,-1-2-106,45-16 0,-16 0 1,-6-9-1,-5-1-207,-3-4 0,-9-3 527,-5-11 1,-15-8 355,-7-22 1,-39 7-247,-26 15 1,-22 7 0,-22 17 0,7 13-25,6 11 1,-1 10 0,-2 7 0,-3 8-203,3 4 1,2 10-1,5 3 1,3 1-69,2 6 0,9 2 0,-1 8-16,4 9 0,12-5 31,5 20 0,33-13 0,26 8 38,28-8 0,7-21 0,27-3 39,0-9 0,-10-13 0,-9-1 0,-6-4-187,-1-4 1,-8-5-1,2-10 43,8-11 1,-10-8 79,7-22 1,-16-7 139,-6-22 0,-18-5 64,-18 5 0,-27 10 7,-16 12 1,-17 14-158,-20 23 1,6 13-41,-6 16 1,17 18-221,13 32 1,21-12 157,22 20 0,22-15 0,19 9 0,10-16 33,4-11 0,6-4 1,12-9-1,9-6 8,10-6 1,2-6 0,-42-2 0,0 0 0,1-1 0,1 0-16,-2-2 0,0-2 0,40-7 0,-3-10 0,-9-2-27,-5-5 1,-2-7 105,-8-15 1,-14-5 389,-15-9 0,-26 9 65,-32 6 1,-22 9-312,-21 12 1,-10 12-342,-12 24 1,2 15 95,5 14 1,10 15-290,19 7 1,20 5 158,24 2 0,28-12 0,21-9 104,18-13 0,10-16 0,-4-10 0,-1-8 40,0-4 0,1-17 0,1 0 0,1-8 63,-3-7 1,-4-2 0,-18-10 435,1-14 0,-5 9 43,-10-23 1,-15 13-109,-28-6 1,-13 33-431,-24 17 0,-7 20-22,-14 16 1,6 10-1,1 20-81,12 0 1,16-6-113,8 6 0,20-3 162,16 17 1,15-19 142,36-3 1,12-12-1,-21-15 1,1-3 0,37 1 9,-12-5 1,-7-2-1,-3-2 1,1-3-291,-1-2 0,-4-10-54,4 2 263,-14 6 519,2-20 1,-46 9 298,-29-9-1334,10 10-440,-46 29 0,51 21 738,-22 5 0,48 27 0,5-7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17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685 235 11933,'-37'-36'0,"-1"0"-67,-8-3 1,7 10 226,-12 7 1,8 10-182,-15 12 1,9 22 26,-2 14 1,10 17 110,12 20 1,3-3 132,18 10 1,20-10-82,18 3 1,20-1 0,13-9-153,7-14 0,-4-15 0,-3-20-181,12-7 0,-15-9 0,13-15 37,-8-19 1,-12-13 142,-2-23 1,-17-11 98,-19 30 1,-8-2 0,-14 2 0,-8 2 0,-8 3 0,-5 4 109,-37-29 1,-20 25 0,20 19 0,-3 7-54,0 7 0,3-2 1,0 10-1,-1 5 102,1 7 0,-3 11-195,-4 21 1,16 11-322,5 25 0,27-3 69,24 10 1,41-10 0,27-2 80,12-15 0,2-5 0,-17-21 0,3-5 26,5-5 1,-6-5 0,8 2 0,-2-7 26,0-4 0,-1-6 0,-2-9 308,10-17 0,-17-9 157,10-28 1,-32 3-102,-12-16 0,-22 16-289,-29-3 0,-21 18 0,-30 4 1,3 15 41,2 12 0,3 8 1,-3 9-1,-2 0 33,-3 0 0,1 5 1,7 7-1,2 12 9,5 7 1,-5 10-287,5 18 0,24 8-37,12 20 1,41-12 0,27-12 225,22-17 0,12-12 0,-8-12 1,8-3 39,5-4 1,2-3-1,3-7 1,-1 2-106,-2-2 1,5-5 0,-14-7 0,-1-8-36,-4-4 0,-8-8 122,-7-9 1,-10-20 82,-19-24 1,-24 5 0,-34 8 27,-19 13 1,-5 6 0,-5 19 0,-3 5-105,-2 7 0,-2 0 0,-3 10 0,-2 2 26,-3 2 1,8 6-1,5 6 12,-8 13 0,15 14-164,2 23 0,27 18 0,26 17-41,17-9 0,15-12 0,17-30 0,9 1 8,11-1 0,16-2 1,-38-21-1,1-3 1,1-3-1,0-2-16,-1-3 0,1-1 0,0 1 0,0-1 0,4-3 0,1-3 0,0 0 0,-1-1-41,0-3 0,-1-1 0,-1-3 0,-2-3 0,36-20 0,-2-7 20,-5-5 1,2-7-1,-12-6 635,-7-4 1,-17-5-1,-17 5 1,-21 10-165,-23-10 1,-21 22 0,-34 14-1,-3 12 1,8 10 0,7 7-434,-3 8 0,-21 14 45,35-12 0,0 2 1,-43 22-1,10 3 16,20-1 1,23 3 50,16 5 0,25-2 1,30 4 7,22-7 1,12-3 0,-1-18 0,8-8-29,13-5 0,-1-5 0,9-7 0,-1 0-62,-1 0 0,1-10 0,-8-7 0,-3-7 51,-4-5 0,0-10 1,-15 3-1,-9-5 302,-8-3 1,-4-4 213,0-10 1,-23 7-238,-13-14 1,-30 16-103,-29 6 0,-17 11-230,-26 18 0,7 16 41,0 20 1,19 19-100,17 17 1,27 8-111,17 6 0,40-16 0,28-8 0,12-21 0,9-18 0,3-6 0,4-6 0,3-6 83,2-13 0,-2-2 0,-9-10 1,-8 0 622,-8 0 0,-6 5 523,-18-7 0,1 0-309,-20 2-1166,-24 12 0,-31 49-492,-20 23 0,10-4 0,0 15 738,16-25 0,-6 8 0,9-13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19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240 160 11923,'36'0'983,"3"-10"0,-37 8-517,18-18 0,-27 61-651,-1 10 0,1 12 63,0-5 1,4 0-50,3 8 256,0-20 0,10-25 139,5-42 1,-6-11 220,-2-40 0,-16-1-68,-13-14 1,-2 12-655,-12 10 0,-3 11-215,-12 18 0,12 19 273,-4 24 0,4 25 0,-5 23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21.975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5164 9427,'0'-22'-79,"0"0"0,0 1-15,0-1 0,0-7 0,0-3 1,2 1 198,5 0 1,5-15-1,13 2 1,4-4 30,7-6 0,-2-1 1,4-13-1,8-5-81,10-6 0,-28 33 0,0 0 0,2-3 0,0 1 0,2-2 1,2 1-52,0-3 0,2 0 0,5-5 0,0 0 0,-1-2 0,0-1 1,3 0-1,1-1-56,2-1 0,2-1 0,2-2 0,2 1 0,5-2 0,2-1 0,2-1 0,1 1 161,3-2 1,-1 0 0,-3 1-1,-1 0 1,-2 6 0,0 1 0,-2 2-1,-1 2 2,-1 1 1,1 0 0,1 4 0,-1 0 0,-2 3 0,-2 2 0,-5 4 0,-2 1 71,-4 3 0,0 0 1,-4 3-1,0 0 1,30-29-1,-1 2-72,0 5 0,-7 4 0,-2 11 0,-3-1-156,-4 1 0,1-1 0,-4 3 1,-7 5-80,-5 7 1,-7 12 0,-10 2-278,-3-2 1,-7 5-576,8-2 976,-10 9 0,14-15 0,-7 8 0</inkml:trace>
  <inkml:trace contextRef="#ctx0" brushRef="#br1" timeOffset="847">3311 700 8478,'0'-22'111,"0"0"0,-3 3 1,-2 2-1,-2 3 565,2-3 0,-7 7-48,-2 3 0,-6 4 1,-2 6-221,1 4 0,6 7 1,1 13-1,-1 4 23,3 3 0,-7-5 1,7 8-1,-1 1-267,6 4 0,5 1 1,2 1-1,0-1-328,0 1 0,0-8 1,2-2-1,5 0-258,8 0 0,7-15 0,4 3 1,6-5-955,2-5 1,0-2 0,4-10 1375,-1 0 0,-1-10 0,7-2 0</inkml:trace>
  <inkml:trace contextRef="#ctx0" brushRef="#br1" timeOffset="1215">3419 1027 8598,'-21'12'1301,"1"0"-909,6-5 1,4-2-282,10 9 0,10-9 0,4 2-210,6-4 1,-1-6-1,-2-4 1,-3-5 107,3 0 0,3-7 0,-1 4 0,-2-4-324,-2-3 0,-3 0 0,2 0 0,-4 3 61,0 5 1,-8-6 0,5 6 0,-4-6 50,-3-1 1,0-1 0,-3 2-1,-2 3-13,-2 3 0,-10 2 1,3-3 545,-6 8 0,-1 5 0,-1 4 153,0 5 0,3 8 1,2 11-1,5 6 37,2 2 1,-5 2 0,8 8 0,2-3-252,3-5 1,2 3 0,0-10 0,2-3-390,6-1 1,4-6 0,9-4 0,4-8-750,4-5 1,5-4 0,9-3 0,-2-5 868,-4-2 0,4-12 0,-7-10 0</inkml:trace>
  <inkml:trace contextRef="#ctx0" brushRef="#br1" timeOffset="1498">3790 1027 8271,'0'21'110,"-3"-6"1,-2-1 249,-2 3 0,0-5 0,4 0 1,-1 1 249,-4-1-682,1-7 0,5 11-3,-6-8 1,6-11 0,-5-11 0,4-6-159,3-1 0,0-8 0,0-3 0,0-2-83,0-4 1,10 4 0,2 0 0,3 2 311,-1 6 0,-7 2 0,8 4 0,-1 3 377,-1 3 1,6 9 0,-5 0-23,6 10 1,-8 14 0,-2 13 0,-3 2-251,0 4 0,8 3 0,-8 1 0,0-4-524,3-1 1,-8-1-1,8 5 1,-3-5 422,0-7 0,10-4 0,-5-4 0</inkml:trace>
  <inkml:trace contextRef="#ctx0" brushRef="#br1" timeOffset="1699">4182 177 8460,'0'22'0,"-3"2"250,-4 5 1,5 5 0,-6 12 0,6 5 281,2 7 0,-3 5 1,-1 2-1,-4 3-311,3 5 1,3-3 0,2 7 0,0 1-578,0-1 0,0-7 0,0 0 0,0-9-795,0-10 0,0-22 1151,0-8 0,-10-4 0,-2 5 0</inkml:trace>
  <inkml:trace contextRef="#ctx0" brushRef="#br1" timeOffset="1881">3877 787 8251,'0'-22'140,"2"0"196,5 1 0,-2-1 0,12 0 0,5 0-1,5 1 1,14-8 0,0-1 0,7 1-395,1-2 1,4 7 0,0-5 0,0 7-480,1 7 1,-11-1 537,-7 8 0,-9 11 0,4 9 0</inkml:trace>
  <inkml:trace contextRef="#ctx0" brushRef="#br1" timeOffset="2215">4356 1048 8166,'22'10'-156,"-8"-8"0,1 6 0,2-8 151,2-8 1,3-4 0,-1-9 0,1-1 73,0 0 0,7-7 1,0-3-1,-5 1-194,-7 0 1,0-6 0,-10 8 0,-2 0 174,-2-2 0,-3 7 1,-3-3-44,-4 10 0,-5 0 1,-10 10-1,0 2 164,1 3 0,6 4 0,1 3 0,-3 7 333,-3 7 1,6-2 0,2 15 0,0-1 5,-1 5 0,9-2 1,-4 0-1,6 0-368,2 0 0,0-7 0,0 2 0,2-5-282,6-2 1,4-1-1,9-1 1,1-3-465,0-3 0,2-9 0,3 2 1,2-2-1568,-2 2 2171,-3-4 0,-3 6 0,1-9 0</inkml:trace>
  <inkml:trace contextRef="#ctx0" brushRef="#br1" timeOffset="2700">4835 787 8232,'0'22'115,"0"0"1,0-1 414,0 1 0,0 0 1,0 0-1,0-1-54,0 1 1,0 0 0,2-3 0,3-2 173,2-2 1,1-8 722,-8 8-1228,0-11 0,0-4 0,0-14 0,0-5-179,0-3 0,0-2 1,0-3-1,0-5-260,0-1 1,0 4-1,0-5 1,0 2-597,0 6 0,9-6 0,3 3 0,3 5-254,0 7 0,-1-2 0,8 7 1144,0-1 0,-1 4 0,1 9 0</inkml:trace>
  <inkml:trace contextRef="#ctx0" brushRef="#br1" timeOffset="3346">5096 918 8344,'15'0'52,"-1"0"0,-2-3 1,5-2-1,-5-4-73,-2-3 0,5 4 0,-6-4 0,1 0 16,0 0 0,-1 0 0,-4-5 0,2 3 167,-2-3 0,-2 4 0,-6 1 195,-4 3 0,2 1 0,-9 8 0,-3 0 173,-3 0 0,-1 3 0,-4 2 0,-1 4 55,-3 3 1,2 5-1,10 10 1,5 2-546,2-2 1,3-3 0,7-2 0,3-1-364,4 1 0,7 0 0,15-3 0,8-2-416,4-2 1,12-10 0,3 2 0,2-5-83,0-2 1,-3-7 0,4-3 0,-9-2 443,-4-5 0,-9-2 1,-6-3-1,-4 0 426,-8 1 1,-12-1-1,1 0 292,-6 0 1,-4 8 0,-6 2 0,-6 0 902,-6 0 1,6 4 0,-1-4 76,-2 2 0,-2 3-917,-3 7 0,1 0 0,1 3-249,6 4 1,-6 5-1,8 10-68,0 0 0,2-1 0,10 1 1,0 0-203,0 0 0,0-1 0,0 1 14,0 0 1,13-8 0,6-1 0,7-4-122,1-4 1,7-5-1,0-7 1,2-8-104,0-4 1,-2-3 0,3-2-1,-8-3-51,-5-2 1,-2-9 0,-3 1 0,-2-6 131,-3-8 1,-9 3 0,3-10-1,-6-1 66,-2 4 1,0-8-1,0 5 1,0-5 73,0-2 0,-7 2 0,-3 5 0,0 9-122,1 10 1,1 13 306,8 19 1,0 21-1,0 30 1,0 14 214,0 12 1,0 3 0,0 11 0,0 8-120,0 5 1,0-3 0,0-43-1,0 0-462,-1 1 0,2 0 0,19 45 0,4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31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371 901 8169,'-10'-34'250,"-4"5"0,-6 0 0,-1 7 1,-1 8 490,0 1 0,-2 11 0,-3-5 1,-2 4-124,3 3 0,-6 10 1,3 5-1,5 6-426,7 8 1,-2-4 0,7 6 0,-1-2-173,6 0 0,5 0 0,2-5-625,0 5 1,0-4-96,0 4 0,9-8 0,6-6 0,4-8 1,-4-7 0,-1-7 347,3-8 0,0-4 0,0 0 1,-2 2 257,2 2 0,-5 8 0,2-5 361,3 2 0,-5 3 1,3 7 150,2 0 1,-5 2 0,2 6-570,3 6 0,-5 5 0,1 3 0,-1-2-601,0-6 0,-7 5 752,2-4 0,5 4 0,0 3 0</inkml:trace>
  <inkml:trace contextRef="#ctx0" brushRef="#br0" timeOffset="332">502 770 8022,'0'22'222,"0"0"0,0-1 0,0 1 403,0 0 1,0 0 0,0 2 0,0 3-204,0 2 0,0 2 1,0-4-1,-3 2-308,-4-3 1,2-1 0,-7-4 0,2 1 37,6 0 0,-9-12-86,-1-10 0,4-17 0,3-15 1,5-4-90,2-10 1,9 0 0,6-10 0,4 1-88,3-1 0,0 8 1,-1-3-1,1 7-427,0 8 0,0-3 1,0 10-1,-1 5-116,1 7 1,0 7 0,0 10 0,-3 3 157,-4 4 1,1 8 0,-8 11 0,-3 6 494,-3 1 0,8 4 0,2 6 0</inkml:trace>
  <inkml:trace contextRef="#ctx0" brushRef="#br0" timeOffset="582">850 814 8169,'12'-22'242,"-2"0"589,-10 0 1,-3 10-456,-4 5 0,-5 14 1,-10 10-1,3 7-119,4 5 0,-4 10 0,7-3 0,0 6-85,5 1 1,4-7 0,3-2 0,0-2-128,0-6 1,3-1-1,4-6 1,7-5-12,6-6 1,4-8 0,3-10 0,2-9-71,-3-8 1,-2-12 0,-2 3-1,-2-3-160,-6 3 1,-4-5-1,-10 5 1,0-3-158,0 3 1,0 2 0,-3 7-1,-4-2-170,-7 2 1,1 3-1,-1 5 523,-3 4 0,-2-4 0,-3 7 0</inkml:trace>
  <inkml:trace contextRef="#ctx0" brushRef="#br0" timeOffset="968">1133 705 8300,'-19'2'244,"4"5"0,-2-2 0,8 10 0,-3 2 547,-5 2 0,7 3 0,0 0 0,3 2-313,0 5 1,0-2 0,7 6 0,0 1-390,0 0 0,7-7 0,2 2 1,4-7-226,3-8 1,4-4 0,2-10 0,-1 0-307,1 0 1,0-10 0,0-2-1,0-3-298,-1 1 1,-1-1 0,-3-9 0,-5-2 334,-3-3 0,6 0 1,-8 7-1,-2 0 249,-3 0 0,6 0 0,-1 1 0,-2-1 369,-3 0 1,-2 8 997,0-1 1,0 13-315,0 2 1,-2 12 0,-3 14 0,-2 6-500,2 2 0,2-5 0,3 5 0,0-3-580,0-4 1,0 4 0,3-2 0,4-2-724,8-3 1,-3-9 0,2-3-1302,3-3 1,2 6 2205,3-8 0,0 0 0,0-7 0</inkml:trace>
  <inkml:trace contextRef="#ctx0" brushRef="#br0" timeOffset="1249">1482 1075 8054,'-15'0'1304,"1"0"0,6 0-845,-6 0 0,7 0 566,-8 0-689,10 0 1,-12-2 0,10-6-293,2-6 0,3-6 1,4-1-1,3-1-33,2 0 0,3 0 0,-3 3 0,5 2 139,0 3 1,8 6 0,-6-4-97,6 2 1,1 6-1,1 11-338,0 7 1,0 6 0,-1 2 0,-1-1-780,-6 1 1,6 0 0,-8 0-1,2-1 1063,1 1 0,-1 0 0,8 0 0</inkml:trace>
  <inkml:trace contextRef="#ctx0" brushRef="#br0" timeOffset="1632">2026 770 8169,'0'-34'0,"-2"5"139,-6 5 1,6 2 0,-8 0 0,1 3 713,-6 5 1,-4-3 0,-3 9-14,0 4 1,0 11 0,1 10-1,-1 9-405,0 11 1,8-3 0,1 2 0,1 3-248,0 2 1,7-5-1,-2-2 1,5-3-186,2-4 0,2 4 1,5-2-288,8-2 1,7-12 0,4-8-1,3-5-539,-2-2 1,0-9-1,-1-6 1,3-7-109,-2-7 1,-3 3 0,-5-11 0,-2 1 431,-2 2 0,-8-14 0,5 4 0,0-4 262,0-5 0,-7-3 1,2-9-1,-4-3 237,-3-5 0,0-2 0,0-2 0,0 9 0,0 8 0,0 21 0,0 3 228,0 9 0,0 20 1,-3 14-1,-1 22 354,-4 17 0,-1 5 1,4 12-1,-5 7 115,-2 5 1,7 5 0,-4 9 0,1 3-572,1 3 0,0 1 0,7-4 1,0 3-127,0-3 0,0 7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22:30:38.87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349 66 11156,'0'-22'1160,"0"0"1,-2 10 0,-6 5-695,-6 5 0,-8 7 0,-5 9 1,-4 15-37,-3 10 1,0 7 0,-5 5 0,6 4-201,1 1 1,3 7 0,10-8 0,4 4-160,8-1 1,5-10-1,2 0 1,2-11-88,5-16 1,13-1 0,9-13 0,0-2 231,2-3 0,3-19 1,7-7-1,-2-10-21,-3-12 0,-2 3 1,5-10-1,-5-1-192,-3-4 0,-2 3 0,-7-3 0,-3 2-445,-4 7 0,-6-1 1,-11 16-1,-8 2-509,-12 11 0,-9 8 1,-15 16-1,-5 7-385,-7 11 0,3 11 1383,-4 11 1,11 11 0,-5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21:38:32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261 106 8061,'0'-21'0,"0"-1"0,0 0 0,-2 8 252,-5-1 0,-6 10 0,-8-2 0,-1 7 397,0 7 0,1 15 0,-1 14 0,0 5-375,1 3 1,-1 6 0,0 3 0,3 3-32,4 4 1,6-7 0,9-2-1,0-6-186,0-1 0,9-10 1,6-8-1,4-9-16,3-10 1,7-7 0,2-7 0,1-10 152,-1-9 1,5-8 0,-7-10 0,-3 1-180,-1 0 1,-6-6 0,-5 4 0,-4 4 88,0 0 1,-8 9 0,5 3 0,-7 5-403,-7 3 0,2 9 0,-9 4-5595,-3 6 5893,-2 2 0,-3 0 0,0 0 0</inkml:trace>
  <inkml:trace contextRef="#ctx0" brushRef="#br0" timeOffset="881">608 388 8143,'0'22'-854,"0"-8"1,0 1 853,0 2 0,0 2 0,0 3 0,-2-1 0,-5 1 0,4 0 0,-6 0 0,1 2 0,1 5 0,-7-5 0,6 5 0,-18-5 0,2-3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0:05:25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719 325 12837,'-53'-10'21,"-5"10"1,19 5 385,-19 17 0,10-3 44,-18 18 0,33-6-229,-4 13 1,25-11 44,5 18 0,9 7-759,13 15 0,9 4-441,20-11 961,-1-25 0,8-44 1,-5-33 107,-12-17 1,-5-8-28,-22-11 1,0 2-1,-9-20-51,-5 8 1,-10 19 3,-20-2 1,-11 19 83,-25 9 0,-2 28 0,-4 35 82,6 23 1,22-1 0,8 22-106,2 8 0,16-11 1,6 18-215,7 0 1,5-22 0,14 7-184,15-12 0,2-19 0,32-18-32,6-11 1,1-29 280,3-18 1,-8-18 0,5-15 65,-17-1 0,-13 13 133,-11-14 1,-10 2-15,-4-10 1,-28 14-99,-16 16 1,-17 28 0,-15 22-31,3 24 0,11 15 0,18 12 150,-3 14 1,8-12 0,4 20-75,10-8 0,8 15-157,9 7 1,22 0-387,14-14 0,34-23 277,24-28 1,-2-36-1,-7-25 1,-17-12 45,-15-9 1,-9 4-1,-8-2 313,-7-2 1,-5-11 0,-5-1 92,-4 2 1,-20 19-48,-24 7 0,-17 18-149,-27 4 0,6 19 1,-6 23 16,5 14 0,20 2 0,4 20 141,3 4 0,17-7-293,2 20 0,22-3 1,12 8-42,22-13 1,15-19-1,9-20-37,22-9 1,-10-7-1,19-12 1,-9-8-108,0-12 0,2-12 0,-2-17 0,-7-7 192,-6-5 1,-11 1 0,-8 1 0,-9 3 148,-10-2 1,-14 4 19,-8-2 0,-26 9-45,-18-1 0,-30 23-10,-20 12 1,-1 30 0,16 14 29,14 10 0,2 21 0,8 6 0,7 1 8,9 1 0,18-3 0,6 3 0,6 5 13,2 7 0,5-13 0,12-4 0,17-7-117,12-8 1,24-4-1,2-8 1,11-9-184,4-10 1,7-12 0,0-20 0,1-16 0,-46 9 0,-1-2 0,31-32 0,-38 24 0,-2-1 0,29-33 38,-10 1 0,-7 0 1,-15-3 95,-7-5 0,-17 13-12,-12-6 0,-34 11-37,-31 4 0,-15 10 0,-14 21 0,14 6-22,10 7 0,12 4 0,-5 3 304,-12 0 0,22 12 74,-13 10 0,30 29 1,2 19-119,15 5 1,24-2 0,21-8-43,15 3 1,10-10-1,0-24 1,10-5-118,9-10 0,7 1 0,10-13 0,0-2-97,0-3 0,3-14 0,2-10 0,-45 6 0,0-4 8,0-3 1,-2-3 0,33-22 0,-13-8 0,-12 3 38,-7 5 1,-12-1 0,-7-1 9,-10-8 0,-22 12 0,-22 2-9,-14 3 0,-12 9 0,-3 3-72,-9 5 0,-5 12 0,-1 5 173,-8 4 0,6 8 0,-9 10 275,12 14 1,19 12 0,24 15-143,10 16 0,8-2 1,9 15-1,4-8-46,11-6 0,4-4 0,22-1 0,10-1-2,10 0 0,2-19 1,16-12-1,4-14-247,1-13 1,11-10 0,-1-11 0,-2-15-10,-2-10 1,-47 13 0,-2-4 0,37-32 0,-11-11 6,-6-4 1,-15 6 0,-3-6-77,-11-5 1,-10 19 0,-13-10-43,-16 8 1,-15 12 52,-36 2 1,-14 7 0,21 26 0,-2 2 225,-42-5 0,18 11 0,21 20 0,1 9 113,-1 8 0,8 19 0,-1 0 0,8 7 83,5 7 1,16 3 0,1 3 0,7-1-1,7 0 1,12 0 0,10 1 0,12-3-1,15-5 1,4-7 0,15-15 0,7-7-301,5-5 0,5-12 0,7-7 1,3-12-130,4-15 1,-4-9 0,-43 10-1,0-2 1,40-23-121,-7-5 0,-7 3 0,-15-10-10,-8-3 1,-1-16 130,-13-3 0,-24-5 168,-41 20 0,-34 7 0,-26 24 28,-1 12 1,6 10-1,18 12 200,1 0 1,-10 20 277,-5 9 1,20 29-165,16 14 1,25 20 0,31 5-306,10-5 0,16-15 1,6-19-1,11-2-54,8-8 0,5 1 1,5-23-1,7-6-17,4-10 0,3-10 1,0-13-1,1-16 29,-1-19 0,-43 18 0,-1-3 0,1-2 0,-1-3 0,0 0 0,-1-1-40,-2 1 0,-1-1 0,-5-2 0,-2-1 0,19-30 0,-8 2-347,-7 2 0,-11-10-11,-11-9 0,-33 3 211,-18-3 0,-21 31 1,-26 27 130,-3 17 0,21 19 0,-4 10 0,12 10 321,10 9 1,4 7 0,5 8 0,5 7-1,3 5 1,9 3 0,10-1 0,2 3-1,6 4 1,4-4 0,9 5 0,13-6-1,12-1 1,10-11 0,6-4 0,8-10-161,5-12 1,10-2-1,2-22 1,5-8-139,9-9 1,-2-19-1,-39 11 1,-1-1 0,-2-4-1,-1-1-19,0-1 1,-1-2-1,35-31 1,-40 25-1,-1-1 1,-2 0-1,0 0-89,30-34 0,-7 9 0,-24 1-284,-12-8 1,-17 12 289,-27-2 1,-21 22-1,-30 12 1,3 9 30,2 6 0,3 1 0,-5 8 136,-10 0 1,10 10 0,-8 7 478,15 10 1,-7 21-247,5 25 1,21 14 0,29-35 0,4 2-125,1-3 0,5 0 0,7 38 0,15-11 0,12-3-61,15-5 1,4-5 0,18-7-1,9-12-130,7-14 1,5-6 0,0-21 0,3-12-30,4-20 0,-42 8 1,0-5-1,3-8 1,-1-4-1,-4 1 1,-1-3 69,-2-1 1,-2-1-1,-3-1 1,-2-1-1,-1 1 1,-3 0-1,27-36-140,-7 2 1,-17 9 0,-18 6-117,-11-8 0,-12 12 1,-18-2 78,-23 10 1,-10 14 0,-20 7 0,5 8 162,3 4 0,0 11 0,-1-1 338,1 10 1,-17 19 0,-1 19-51,8 13 1,20 0 0,26 4 0,7 6-1,7 4 1,6 2 0,9-4 0,2 2-1,5 3 1,8-1 0,14-9 0,10-7-130,9-13 0,8-11 1,11-18-1,6-6-276,7-6 0,5-14 0,4-10 1,3-14 101,-45 13 1,0-2-1,4-5 1,-2-3-1,-4-4 1,-1-1-1,-2 0 1,-2 1-61,0-1 0,-2 1 0,-2 0 0,-2 1 0,24-29 0,-10-1-295,-9 1 1,-10 7 324,-14 0 1,-35 12 0,-23 5 177,-15 17 1,0 12 0,-5 14 119,-12 5 1,12 10 0,-12 17 116,9 10 1,11 6 0,16-1-83,3 2 1,12 24 0,2-3 0,12 1-32,8-3 1,4-5 0,8 1-1,12-3-294,12-5 1,14 2-21,17-9 1,10-12 0,20-18-1,-16-13 34,-8-13 0,-6-17 0,0-17 0,-2-7 2,-5-4 1,3-11-1,-13 3 1,-4-3-265,-6 3 0,-11-7 156,2 0 0,-29-5 0,-19-3-114,-20 15 1,-14 17 139,-5 4 1,-10 21 449,-19 1 0,19 42-59,10 23 1,14 28 0,15 14 0,15-5-1,9-5 1,5-9 0,0 7 0,2-1-1,6-1 1,6-3 0,15-12 0,8-5-190,4-7 0,14-15 0,8-9-232,7-10 0,-4-17 0,-6-20 226,8-14 0,-10-16 74,-24 12 1,-3-4-1,15-43 1,-25 38-1,-3 0-99,6-33 0,-16 2 1,-4 6-237,-8 2 1,-18 19-282,-15 7 0,-11 30-492,-3 14 738,20 9 0,2 23 0,17-10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22:49:50.0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66 274 7966,'-3'-43'-593,"-1"-1"0,-6 3 1206,-2 5 0,7-3 0,-5 10 1331,1 2-1466,6 13 0,-7 16 1,10 20-1,0 14-83,0 13 1,0 19 0,3 19-1,-1-37 1,1 1-109,0 5 0,1 2 0,4 6 1,1 3-1,-3 6 0,0 1 1,1 4-1,1 2-123,-1 2 1,0 2-1,0 9 1,1 1-1,-2-28 1,2 1 0,-1 1-1,1 3 1,-1 1-1,0 0-170,1 1 1,-1 1 0,0-1-1,-2 1 1,-1 1 0,-1-1-1,0-3 1,-1-1 0,0-1 0,0 28-1,-1-3 209,-1-5 1,0-3-1,0-13 1,0-4-1,0-6 1,0-2 0,0-6-1,0-1 172,0 40 1,-3-9 0,-2-18 0,-2 1-291,2-2 0,-4-1 1,1-19-1,1-7-1290,-3-6 1,8-11-436,-5-7 0,-5-13 1640,-3-2 0,5 0 0,1-10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22:49:55.7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474 1108 8313,'-29'0'0,"0"0"399,3 0 0,2 0 0,2 0 0,0 0-85,0 0 1,3 17 0,2 10-1,2 9-92,-1 10 1,6 5-1,3-2 1,4 1-170,3-1 0,10-6 0,4-6 0,8-11 73,7-9 1,-2-7 0,9-13-1,3-6-43,2-13 1,0-10 0,-5-11 0,-4-1-163,-1 1 1,-14-8-1,5 0 1,-5 5-415,-5 7 0,-2 1 0,-10 6 0,-3 1-1388,-4-1 1,-5 6 1880,-10 11 0,0-4 0,1 7 0</inkml:trace>
  <inkml:trace contextRef="#ctx0" brushRef="#br0" timeOffset="436">474 1283 8313,'8'36'-46,"-1"-2"0,0-5-5,3-10 0,-5-2 360,9-17 1,-6 0-1,4-22 0,0-9 49,0-8 0,2-7 0,8-5 0,0-7-93,0-5 1,-1-2 0,1-3 0,-2-4-243,-6-8 0,3-5 1,-7-4-1,-1-3-564,1-3 1,-3 1-1,-7 7 1,0 2-902,0 5 0,-2 18 1381,-5 18 0,4 34 0,-4 32 0,5 26 76,2 20 0,0 19 1,0-36-1,0 2 1,0 4-1,0 0 88,0 4 1,0 1 0,-1 6 0,2 0 0,-1 3 0,2 1-1,1 2 1,1 2-128,3 4 0,1 2 0,-2 11 1,0 3-1,2 3 0,1 0 0,1 1 1,2-2-62,0-2 1,2-3-1,5-13 1,1-5-1,-3-9 1,2-4 0,20 30 192,-3-36 0,-4-27 1,-11-36-1,-1-10 556,-6-10 1,-4-4 0,-10-8 0,0 3-240,0-3 0,-17-2 1,-10-3-1,-9 1-826,-10-1 1,-14 3 0,-6 5 0,-13 4-103,-13 1 0,43 18 0,-2 2 0,-3-3 0,-1 1 0,2 3 0,0 1 183,2 1 1,0 1 0,-41-5 0,17-3 748,10 8 1,38 7-1,20 7 274,29 8 1,26 2-1,13 0 1,9-3-164,10 3 1,7 0 0,10-2 0,-46-11 0,2-1-697,0-1 1,0-2-1,5 0 1,0-2 0,-4-1-1,-1-1 156,3-3 0,2-1 0,2 1 0,1 0 0,-6-3 0,-2-2 0,0-1 0,-1-1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22:49:51.7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262 284 8200,'12'0'923,"-2"2"0,-10 6-593,0 6 1,0 18 0,0 11-1,0 13-63,0 7 1,7 19-1,0 5 1,0 5-420,3 5 0,-8-8 0,8 6 0,-3-11-1136,1-11 1,1-13 1287,-1-23 0,-6-25 0,8-15 0</inkml:trace>
  <inkml:trace contextRef="#ctx0" brushRef="#br0" timeOffset="565">1 349 8200,'21'-31'0,"1"-6"74,0-4 0,2 5 0,5 0 0,7-3 204,5-2 0,3 7 0,0 7 1,-1 10 34,1 10 0,-1 5 1,-2 2-1,-4 2-101,-8 5 1,0 6 0,-5 11-1,-5 5-160,1 7 0,-11 12 1,-4 8-1,-10 5-332,-9 6 0,-8 20 0,-7 1 1,-7 1 154,-5 1 0,19-43 0,0 0 0,0 1 1,0 1-1,1-3 0,-1 0-589,-22 36 1,3-12 0,5-31 0,4-10 468,1-15 1,14-11 0,-2-13 0,7-12 363,7-12 0,5-14 0,7-5 0,8 0 124,4-1 0,10 11 0,0 9 0,0 3 70,2 4 0,-4 10 0,7 5 0,0 2-149,0 5 0,-5 13 0,5 9 1,-3 9-59,-4 10 1,-3 6-1,-2 1 1,-1 3-42,1 5 0,0-5 1,0 2-1,0-9-208,-1-10 1,4-5-1,1-4 1,3-6-45,-2-7 0,4-4 0,1-6 0,-1-4 105,1-7 1,4-6-1,-7-4 1,-5-3-2,-7-2 1,0 0 0,-10 5 0,-2-2 4,-2-3 0,-3-1 0,-3 6 1,-4-2-24,-8-3 0,3-10 0,-2 5 1,-3 0 158,-3 5 0,-1 5 0,-1 2 0,0 3 341,0 4 0,1 10 1,-1 18 20,0 8 0,7 13 1,3-2-1,0 4 117,0 10 1,7-3 0,-2 8 0,5-5-286,2-2 0,7-1 1,3 1-1,4-3-733,10-5 1,-2-2-1,10-10 1,-1 1-859,5-6 0,-2-12 1339,2 0 0,1-4 0,6-3 0</inkml:trace>
  <inkml:trace contextRef="#ctx0" brushRef="#br0" timeOffset="1214">1220 1373 8200,'-10'12'424,"8"0"83,-5-5 0,-3-7-317,3 0 0,-1-10 1,8-11-1,0-4-243,0-4 1,0 3 0,0-10 0,0-3-64,0-2 0,0-3 0,0 1 0,0-3-102,0-5 0,0 15 0,0-1 0,3 11 231,4 4 0,-2 10 172,9 4 1,-1 16-1,3 9 1,-3 7 129,-4 5 0,6 10 0,-6-3 0,1 5-106,0 3 1,-3-3 0,-7-3-1,3-4-313,4-2 0,-5-3 0,5-7-177,-4-1 321,-3-9 1,0-14 0,0-17-1,0-8-20,0 0 0,0-6 1,0-1-1,0-3 8,0 1 1,0 7-1,0-5 1,2 3 94,6 4 0,-4 5 0,11 5 36,2 3 1,2 9-1,3 0 1,0 10 8,0 10 1,-1 6-1,-1 6 1,-3 2-99,-3-2 0,-7 4 0,5-2 1,1-2-384,-1-3 0,-7-2 0,2-1-1373,-5 1 1250,-2 0 1,-2-10 0,-5-5-36,-8-4 1,5-6-1,1-4 200,-1-7 0,8 2 0,-6-3 0,6-2 340,2-2 1,0-3 0,2 3 0,3 2 244,2 2 1,3 1 0,-3-6 0,5 3 174,1 3 0,6 9 1,-7-5-1,2 3-245,1 0 0,-3 2 1,5 10-1,-2 7-269,1 7 0,-3 1 0,-1 13 0,0 1-261,0 0 1,-7 2 0,2 8 0,-5 0-529,-2-1 0,0-2 0,0-4 0,-2-11 814,-5-9 0,-5 2 0,-10-6 0</inkml:trace>
  <inkml:trace contextRef="#ctx0" brushRef="#br0" timeOffset="1381">1830 937 8200,'9'-19'622,"6"4"0,-3 6 0,0 11 0,0 8 94,0 11 0,-4 11 1,6 11-1,1 3-348,-3 5 0,7-2 1,-4 9-1,2 0-470,-3-3 0,3 6 1,-10-10-1,-2-3-932,-3-2 0,6-12 1034,-1-5 0,-9-5 0,-11-2 0</inkml:trace>
  <inkml:trace contextRef="#ctx0" brushRef="#br0" timeOffset="1532">1917 589 7341,'-22'-20'0,"0"3"-159,0 3 1,8 7 2512,-1-8-2354,11 10 0,-6-14 0,10 7 0</inkml:trace>
  <inkml:trace contextRef="#ctx0" brushRef="#br0" timeOffset="1849">2178 981 8378,'0'36'0,"0"3"316,0-1 0,7 1 0,1 2 0,-3 0 50,-3 3 1,-2-13 0,0 11 0,0-6 182,0-2 1,0-8 0,0 3-211,0-4 0,0-16 0,0-11-495,0-18 1,0-11 0,0-13 0,0-2-244,0-4 0,0-6 0,0-7 0,0 5 237,0 7 0,7 5 1,3 5-1,0 5 257,-1 7 1,6 5 0,-6 4 0,4 6-86,3 6 0,4 8 1,2 10-1,-1 12-249,1 12 1,-7 9 0,-1 8-1,1 5-261,-3-1 1,5 8-1,-10-7 1,0 2 499,3 0 0,-8-9 0,8 4 0</inkml:trace>
  <inkml:trace contextRef="#ctx0" brushRef="#br0" timeOffset="2464">2831 1024 8071,'0'-22'152,"-9"1"1,-3-1 0,-3 0 380,1 0 0,-1 8 0,-7 2 0,1 2 19,-1 5 0,0 3 1,0 2-1,0 2-371,1 5 0,1 8 0,3 14 0,5 7-136,3 5 0,-6 13 0,8 1 0,2 6-293,3 4 0,9-14 1,3 5-1,2-13 4,5-7 0,4-11 0,6-4 0,2-11 256,-2-7 0,4-16 0,-2-11 0,0-14-26,3-11 1,-11-11 0,4-1-1,-9-7-132,1-4 0,-7-10 0,-3-1 0,-4-6-28,-3-6 1,0 44 0,0-2-1,0 3 1,0-1 0,-1-2-1,-1-1-190,-1-1 1,-1 1 0,-6-35 0,-7 14-1,5 19 99,3 20 1,-6 21 285,8 15 0,-8 22 0,6 19 1,-1 13 135,0 8 0,3-1 0,7 12 0,0-3 195,0 2 1,0 8 0,0 10 0,0-1-140,0-4 0,10-3 1,4 3-1,8-3-98,7-2 0,-2-20 1,9-1-1,0-14 49,-2-8 1,7-6 0,-7-11 0,0-6 8,-5-7 1,-5-7 0,-2-7-1,0-10 118,0-9 0,-10-6 1,-5-7-1,-2 3-260,2-3 1,-4-2 0,4-2-1,-5 2-245,-2 4 0,0-1 0,0 6 0,0 1 90,0-1 0,0 3 490,0 7 1,-2 10-8,-5 5 1,-3 17 0,-5 9 0,6 10 118,-1 5 1,8 2-1,-6 5 1,6-2-689,2-3 1,0-2 0,0 3 0,2-6-295,6 0 0,1-14 1,8 5-1,-2-5-141,2-5 1,4-2 0,6-10 0,2 0-152,-2 0 0,-3-3 0,-5-4 0,-2-5-409,-2 0 1205,-1-7 0,8 7 0,0-10 0</inkml:trace>
  <inkml:trace contextRef="#ctx0" brushRef="#br0" timeOffset="2581">3528 1373 7779,'0'21'0,"0"1"-461,0 0 1,-7 0 0,0 0 778,2-1 1,-7-1-543,-3-6 224,6-4 0,-1-10 0,10 0 0</inkml:trace>
  <inkml:trace contextRef="#ctx0" brushRef="#br0" timeOffset="2900">3441 1046 8224,'10'-22'-18,"-8"0"1,6 1 618,-6-1 0,0 3 1769,6 4-2051,-6 5 0,8 27 0,-10 8 0,0 6-4,0 8 0,0 2 1,0 5-1,0 2-134,0 3 1,7 2-1,0-4 1,-2 1-64,-2-1 1,-3-3 0,0-5 0,0-5 508,0-7 0,0-12-671,0-17 0,0-14 0,0-32 0,0-8-259,0-11 0,9 0 1,6-8-1,2 3-84,-3-3 1,6 15 0,-6 0 0,5 12-796,3 10 1,0 5-1,0 11 1182,-1 6 0,11-6 0,2 8 0</inkml:trace>
  <inkml:trace contextRef="#ctx0" brushRef="#br0" timeOffset="3281">4399 872 8032,'-9'-34'0,"-6"2"0,-4 3 315,-3 0 0,-2 3 0,-3 11 0,-4 8 511,-3 5 0,5 2 1,-7 2-1,-1 8-533,3 11 1,3 4 0,9 11-1,3 0-412,4-2 1,-2 7 0,10-4-1,2 4-67,3 2 1,4 1 0,5-1 0,8 1 32,4-1 0,10 1 0,0 0 1,-2-3 313,-3-5 1,-2-2 0,-3-8 0,-2 4 502,-2-4 1,-10-2 0,-3-2 0,-12 0-481,-11 0 1,-16-10 0,1-5 0,-5-7-620,-3-7 1,8-5-1,2-13 1,3-4 434,4-7 0,3-15 0,2-4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22:50:04.49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109 719 8146,'-21'-12'824,"8"8"0,6 16-103,5 9 1,9 18 0,3 2 0,2 10-386,5 5 0,0 2 1,0 7-1,-3 3-620,3 4 1,2-4 0,3 5 0,-2-8-532,-6-7 1,3-14 814,-10-15 0,10-15 0,-5-4 0</inkml:trace>
  <inkml:trace contextRef="#ctx0" brushRef="#br0" timeOffset="650">0 371 8169,'37'-7'0,"-1"-3"130,3-2 1,-8 7 0,1-2 0,-3 5 209,0 2 0,9 2 0,-4 8 0,0 9-131,-5 8 0,0 4 1,-5-2-1,-4 7-118,-1 5 1,-9-4 0,-3-1-1,-7 3-131,-7 2 1,-8 2 0,-11 1 0,-6-3-314,-2-5 1,5 1 0,-5-13 0,3-7 138,4-5 1,3-5 0,2-9 0,3-8 94,5-12 1,4-2-1,10-10 1,0 0 69,0 1 0,10 4 0,6-5 0,9 2 222,4 6 0,7 4 0,-5 7 1,3 8 236,5 5 0,2 2 0,3 0 0,-1 4 54,1 11 0,-1 2 1,-1 17-1,-4 0-143,-1 0 1,-11-5-1,1 4 1,-10 1-208,-10 0 1,-5-7 0,-2 2-1,0-5-167,0-2 1,-9-10-1,-6-5-127,-4-4 1,-3-13-1,0-5 1,0-6-69,1-8 1,6 2-1,3-9 1,2-3-232,6-2 1,1 0-1,3 2 1,0 3 112,0-3 1,10 5-1,7 0 1,7 3 213,5 4 0,7 3 0,-4 2 0,-1 3 227,1 4 1,-1 6 0,-4 11 0,2 5 82,-3 8 0,-9 7 0,-5 4 1,-2 6-31,-5 2 1,-3 4 0,1 11-1,2 1 84,2-1 1,0-3 0,-7-3 0,3 1 163,4-1 1,2-6 0,8-6 0,-2-4 64,2-8 1,12-12-1,5-2 1,2-10-21,0-9 0,-2-18 0,3-9 0,-8-9-314,-5-6 1,-5 7-1,-4-1 1,-8 4-350,-5 2 0,-11 1 0,-6 1 0,-7 6-314,-7 7 0,5 12 0,-5 5 0,2 2-412,-2 6 0,5 6 0,-5 10 1,5 15 967,2 11 0,0 11 0,1 16 0</inkml:trace>
  <inkml:trace contextRef="#ctx0" brushRef="#br0" timeOffset="968">1438 523 8817,'-12'5'313,"4"10"0,16 9 1,6 20-1,8 2-99,7 4 0,-3 13 1,8 12-1,-2 5 118,-6 10 0,-10-43 0,0 2 0,-1 5 0,-1 1 0,-1 1 0,-2 0-549,-1 2 0,-3 0 0,-1-3 0,-2 1 0,-3 2 0,-2 0 0,0-5 1,-1-2-1026,-5 36 1,-5-19 1241,-10-39 0,0-9 0,1-20 0</inkml:trace>
  <inkml:trace contextRef="#ctx0" brushRef="#br0" timeOffset="1470">1351 523 8170,'21'-33'0,"1"4"251,0 4 1,2 6 0,3 5 0,4 6 284,3 6 1,2 4 0,8 6 0,-1 6-70,1 5 0,-8 13 1,-2 2-1,-2 2-303,-6 0 1,-9 1 0,-5 6-1,-2-2-37,-5-4 1,-5 4 0,-8-5 0,-6 5-486,-5 3 0,-13-3 0,-4-5 0,-5-7-287,-3-5 1,3-12-1,2-4 1,5-6 273,3-2 0,2-10 0,7-6 0,3-9 214,4-4 1,6-7-1,9 7 1,0 2 214,0 3 1,9 2-1,6 1 1,4 1-28,3 6 0,7-3 1,0 10-1,0 2 0,3 2 0,-1 6 1,8 2-1,-3 4 74,3 3 0,2-4 0,2 4 0,1-3 186,0-4 1,-8-2 0,0-6-1,0-4-96,-2-8 0,-2-4 0,-11-5 0,1-5-126,0-7 1,-7-6 0,-3 1-1,-3 3-271,-4 1 0,-2 3 0,-6-4 59,-4 1 0,-12 13 0,-10 2 0,-1 13 388,-1 6 0,4 20 1,-6 7-1,1 8 184,5 7 0,3 2 1,5 2-1,4-2 79,8-4 1,5 1 0,2-9 0,2-2 207,5-3 1,8-2 0,16-3 0,11-4-950,6-8 1,12-4-1,-2-3 1,5 0-3692,3 0 3924,-1 0 0,-9-10 0,-3-2 0</inkml:trace>
  <inkml:trace contextRef="#ctx0" brushRef="#br0" timeOffset="1936">2461 676 8209,'15'22'1099,"-3"-1"-737,-3 1 1,1 2-1,-5 3 1,2 2 15,-2-2 1,-3-1-1,-2 1 345,0 2-602,0 0 1,0-22-1,0-14-225,0-20 1,0-11 0,0-8 0,0-3-10,0-1 1,0-11 0,3 5-1,4-2-520,8 0 0,-3 12 0,2 0 1,3 10-1737,3 5 2369,1 11 0,1 11 0,0 9 0</inkml:trace>
  <inkml:trace contextRef="#ctx0" brushRef="#br0" timeOffset="2151">2875 1 8206,'0'22'13,"0"-1"0,0 1 0,0 2 207,0 5 0,0 5 1,2 12-1,6 5 123,6 7 0,3 7 0,0 6 0,-3 4-657,3 2 0,-7 1 0,-3 1 0,-2-8-448,2-11 1,-4-16 761,4-15 0,-4-15 0,-3-4 0</inkml:trace>
  <inkml:trace contextRef="#ctx0" brushRef="#br0" timeOffset="2436">2439 306 8192,'-21'0'162,"11"0"185,10 0 1,10 0-1,14 0 1,5 0-45,7 0 0,5 0 0,5 0 0,3 0-218,1 0 0,11 0 0,-5 0 0,2 2-192,0 5 1,-10-4-1,3 7 1,-5-3 17,-3 0 1,-6 3 0,-3-3 0,-3 5 135,-4 0 1,-3 8 0,-5-6-1,-2 5 39,-2 3 0,-3 0 1,5 2-1,-5 3 149,-3 2 1,6 2 0,-5-4 0,-1 4 66,1 3 0,5-7 0,-6 2 0,1-5-364,0-2 0,4 0 62,-7-1 0,10-9 0,-5-2 0</inkml:trace>
  <inkml:trace contextRef="#ctx0" brushRef="#br0" timeOffset="2586">3310 88 8749,'-9'-12'126,"6"2"0,13 30 0,14 4 0</inkml:trace>
  <inkml:trace contextRef="#ctx0" brushRef="#br0" timeOffset="3134">3572 654 7921,'22'20'-330,"-3"-4"1066,-5-1 1,6-10 0,-6 2-437,6-5 1,1-2-1,1 0 1,0-2-108,0-5 1,-1-13-1,4-11 1,1-3-154,3-5 1,-7 6 0,-10-4 0,0-1-230,0-4 0,-7 1 0,3 3 319,-6 1 0,-12 11 1,-4-1-1,-6 10 92,-1 10 1,-1 7 0,0 7-1,0 10 107,1 10 1,-1 7-1,2 7 1,6-3-282,7-1 1,-3-1 0,3 7 0,2 1-399,2 0 0,6-1 0,4 1 0,10-1-239,10 1 0,-1-10 0,8-5 0,0-8 82,0-6 0,9-5 1,8-10-1,-2-5 210,-3-10 1,-5 1 0,-3-18 0,-1 1 138,1-5 0,-4-6 0,0-1 0,-2 2-26,-6 5 0,-9-3 0,-5 7 1,-2 1 252,-5-1 0,-3 3 0,-2 8 1,-5 1 528,-9 6 0,-1 4 1,-16 10-1,2 0 255,0 0 0,-7 0 0,7 2 0,2 6-271,3 6 1,4 13-1,6 4 1,7 3-457,4 5 1,3 2 0,3 3-1,6-3 29,13-5 1,9 5 0,15-5 0,5 3 173,7-3 1,5-4 0,3-10 0,-4-3 1226,-3-4 0,-9 2-805,-13-10 0,-20 0 1,-25-7-1,-18 0-1177,-13 0 0,-12 0 1,-2 0-1,0 0-1183,-1 0 0,4 0 0,9 0 1609,4 0 0,6-10 0,9-2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22:50:00.9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502 763 8352,'-10'-22'235,"-5"0"0,-11 8 0,-6 2 1,1 2 326,0 5 0,-1 3 0,5 2 0,-4 0-188,-3 0 0,0 9 0,-4 6 0,4 4-66,2 3 1,3 7 0,10 2 0,2 3 64,2 5 0,11-5 0,-4 0 0,6 0-202,2 0 0,2-1 0,6 4 0,6-8-631,5-5 1,10-5 0,3-4 0,2-8-1256,4-5 0,4-2 0,1-2 1715,1-5 0,-1-15 0,1-12 0</inkml:trace>
  <inkml:trace contextRef="#ctx0" brushRef="#br0" timeOffset="217">371 1 8209,'0'31'39,"0"5"1,0 5-1,0 8 1,0 6 750,0 11 1,7 6 0,3 1 0,0 7-419,-1 5 0,-1-35 0,-1 1 0,-2 1 0,0 0 0,-1-1 0,1 0-281,5 48 0,4-7 1,-4-10-1,2-9-648,5-13 0,0-4 0,0-27 0,-3-5-2269,3-7 2826,3 2 0,-8-16 0,-2 7 0</inkml:trace>
  <inkml:trace contextRef="#ctx0" brushRef="#br0" timeOffset="567">654 1176 9209,'-12'0'1285,"5"0"1,14-2-1026,8-5 0,14-5 1,4-13-1,4-1-356,-1-3 0,-9-10 0,4 3 1,-2-3-390,0 3 1,-2-3 0,-13 8 0,-6-1 84,-6 1 1,-2 2-1,0 7 1,-2 0 129,-6 0 0,-6 8 0,-13 2 0,-2 2 312,3 5 1,1 3 0,4 2 0,-1 2 214,0 6 0,0 6 0,0 15 0,3 7 187,5 5 0,-3 3 0,9 2 0,4 2 170,1 3 1,3 0-1,0-5 1,3 2-222,4 3 0,5 0 1,10-7-1,2-3-304,5-5 1,-2-7 0,9-12 0,3-5-931,2-2 0,0-5 0,-2-13 1,-3-9 840,3-9 0,11-8 0,6-10 0</inkml:trace>
  <inkml:trace contextRef="#ctx0" brushRef="#br0" timeOffset="851">1264 959 8207,'0'21'0,"0"1"300,0 0 0,2 2 0,3 3 0,2 2 265,-2-3 0,-2 8 0,-3 0 0,0 3-191,0-1 0,0-10 0,0 3 338,0-4 1,0-16-500,0-9 0,0-19 0,0-17 1,0-8-231,0-7 0,0 3 0,0-8 0,0 1-487,0-1 0,0 0 0,2-2 0,3 10-418,2 9 0,3 0 0,-3 8-722,8-3 1644,4 8 0,3 4 0,0 12 0</inkml:trace>
  <inkml:trace contextRef="#ctx0" brushRef="#br0" timeOffset="984">1525 980 8207,'10'15'241,"4"0"0,-2-3 1,1 5-1,-1-5 266,0-3 0,-5 8 1,5-2-277,-2 4 1,4 3-1,-6 0-1011,-4-1 780,9 1 0,-11 0 0,8 0 0</inkml:trace>
  <inkml:trace contextRef="#ctx0" brushRef="#br0" timeOffset="1134">1547 371 8258,'-15'-15'-273,"1"1"0,9 4 38,-2 3 0,4 2 235,3 19 0,0 1 0,0 7 0</inkml:trace>
  <inkml:trace contextRef="#ctx0" brushRef="#br0" timeOffset="1367">1786 806 8258,'3'37'0,"2"-1"190,2 3 0,10 2 1,-3 2-1,6-2 449,2-4 1,-8 4 0,1-5 0,2 0 130,2-7 1,-5-2 0,1-20 0,2-2-11,2-2 1,-4-6-1,-3-7 1,0-9-489,0-7 1,-5-13 0,5 2 0,-2-4-552,-5-2 1,-3-1 0,-2 1 0,0-1-3227,0 1 3505,0-1 0,10 0 0,2 1 0</inkml:trace>
  <inkml:trace contextRef="#ctx0" brushRef="#br0" timeOffset="1668">2222 893 9974,'-14'0'3653,"-1"3"-3010,-2 4 1,-2 8 0,-3 11-1,0 6-355,0 2 0,8-1 0,2 6 0,2-5-495,5-3 0,3 1 0,2-5-272,0 2 1,9-3-1,6-11 1,7-8-100,7-5 1,-5-11-1,5-6 1,-2-4 239,2-3 1,-5-2 0,5-3 0,-5-2 592,-2 3 1,0 9-1,-3 2 1,-2 1 393,-3 1 0,1 4 0,7 9-240,0 0 0,-8 12 0,-2 7 0,-2 10-797,-5 5 0,-3-5 0,-2 8 0,3-1-1625,4-2 1,-5-3 2012,5-9 0,6 0 0,-1-1 0</inkml:trace>
  <inkml:trace contextRef="#ctx0" brushRef="#br0" timeOffset="1867">2679 153 8258,'0'34'33,"0"7"0,3-5 0,4 8 491,8 7 1,-3 4 0,2 11 0,1 1-102,-3 6 0,5 4 1,-10 13-1,0 4-471,-2-43 0,0 0 0,-4 1 1,0 0-1,2-1 0,-1 0 1,-4 41-2757,-6-10 2662,-8-17 1,3-12-1,-8-9 1</inkml:trace>
  <inkml:trace contextRef="#ctx0" brushRef="#br0" timeOffset="2150">2353 697 8258,'-22'0'1099,"12"0"-1066,10 0 1,17 8-1,15-1-86,1-2 0,4 4 0,9-1 0,5-3-157,7-3 1,-3-2 0,3 0-1,3 0 465,2 0 1,-8 0 0,-4 0 0,-7 0 642,-8 0 1,3 0-1,-10 0 1,-5 2 109,-7 6 0,2-4 1,-7 11-1,3 4-487,-1 8 0,-1 0 0,3 6 0,-3-1-838,-4-5 1,6 4 0,-6-2 0,1 0-469,0 2 0,-3-6 1,-7 4-1,0-5 785,0-2 0,-10 9 0,-2 3 0</inkml:trace>
  <inkml:trace contextRef="#ctx0" brushRef="#br0" timeOffset="2300">3224 545 8096,'-22'-22'1479,"3"-2"-2107,4-5 0,5 5 1,10-5 137,0 5 0,3 4-226,4 6 716,-4 4 0,26 10 0,-5 0 0</inkml:trace>
  <inkml:trace contextRef="#ctx0" brushRef="#br0" timeOffset="2835">3354 654 8117,'8'36'265,"-1"0"0,3 1 0,-6 6 0,6 1 532,2-1 1,-5 3-1,8 0 1,-1 0-165,-1-5 1,6-4 0,-5-1 0,6-7 20,2-5 0,-1-12 0,1-4-442,0-6 1,-8-4 0,-1-8 0,-4-12-164,-4-12 0,5-4 1,-3-4-1,-2 1-345,-3-5 1,-2-9 0,0 1-1,0-1-784,0-6 1,0 6-1,0-3 1,3 0-208,4 2 0,-2 3 1,7 11-1,0 6 1287,0 7 0,-5 15 0,5 11 0,-2 15 0,0 13 0,-5 18 0,2 3-311,-2 5 1,-3 5-1,-2 6 1,0 1 556,0 3 0,0-16 0,0 9 0,0-11 589,0-5 1,7-6 0,3-6-1,2-4-184,5-8 0,5-12 0,5 1 1,2-8-434,-3-8 1,-2-4 0,-2-12-1,0-5-128,0-7 0,-1 2 0,1-2 0,0-3-27,0-2 0,-8 0 0,-2 2 0,-2 5-182,-5 3 1,-3-6 0,-2 8 0,0 3 258,0 2 1,-12 11 0,-7 6 27,-8 5 0,-4 19 0,4 7 0,-4 10 296,-3 12 0,7 0 0,-2 9 0,5 1 66,2 0 0,8 2 0,2 7 0,2-2-63,5-5 0,22 0 1,17-12-1,19-10-551,20-9 1,21-10 0,-40-17 0,1-5 0,6-2 0,1-3-377,6-6 1,0-4 0,0-5 0,-1-3 0,4-6 0,-1-3 0,-3 1 0,-1 0 149,-5 1 1,-1 0 0,-3 1-1,0 0 1,-3 1 0,0 1-1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06.9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327 480 9217,'-15'24'0,"3"3"-65,2 2 0,-4 9 0,4-4 0,1 3-147,-1-1 1,-5-2 0,6 4 0,-3-4 211,-5-2 0,-3 6 0,-1-4 0</inkml:trace>
  <inkml:trace contextRef="#ctx0" brushRef="#br0" timeOffset="200">0 414 6967,'10'22'936,"-8"-7"1,8-1-1,0 3-567,4 3 0,-2 9 0,3 2 0,4 1-226,8-1 1,-3 0-1,7-4 1,-2 5-561,0 1 1,8-6 0,-8 0 0,0-8 416,2-5 0,3 1 0,10 7 0</inkml:trace>
  <inkml:trace contextRef="#ctx0" brushRef="#br0" timeOffset="734">523 66 8152,'14'-2'1511,"1"-6"1,-8 4 0,8-9-1252,2 4 1,-5-1 0,2 5-187,3-2 0,2 0-660,3 7 1,0 0-242,0 0 0,-10 9 0,-5 8 397,-4 10 0,-3-3 1,0 8-1,0-3 143,0 0 1,-8 2 0,1-4 0,0 2 292,-3-3 0,8-1 541,-6-4 1,8 1-418,8 0 0,-3-10 1,9-5-1,3-4-350,2-3 0,10-8 0,0 1 220,-2 2 0,7-7 0,0 0 0</inkml:trace>
  <inkml:trace contextRef="#ctx0" brushRef="#br0" timeOffset="967">1198 567 8292,'10'-12'1266,"2"-5"1,9 10-875,1 2 1,0 0 0,0 0 0,0-2-689,-1 2 0,1 0 1,0 0-1,0-2-595,-1 2 0,-1 0 0,-3 1 891,-3-4 0,1-9 0,6 5 0</inkml:trace>
  <inkml:trace contextRef="#ctx0" brushRef="#br0" timeOffset="1150">1416 110 8020,'0'21'132,"0"-6"1,0-1 0,0 3 80,0 3 1,0 4-1,0 3 1,0 4 241,0 3 0,0 2 0,0 8 0,0-1 46,0 1 0,0 7 1,0 2-1,2 0-600,5 0 0,-4 5 0,6-7 0,-1-5-1054,-1-7 1,0 0 1152,-7-10 0,10 0 0,2-8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05.1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186 913 8156,'10'22'492,"-8"-8"-126,6 1 1,1-13 0,1-2 0,0-15-242,-1-11 1,8-8-1,-2-12 1,4-5-100,3-7 1,0-5 0,0-2 0,-1 0-44,1-1 1,-7 1 0,-3 2 0,-3 3 15,-4 1 1,-2 13-1,-6 1 1,-4 8-44,-8 6 0,-4 2 1,-3 9-1,1 6 146,-1 7 0,0 7 0,3 7 0,2 10-294,2 9 1,3 8 0,-5 12 0,5 7 40,2 13 1,3 4 0,7 15 0,0 7 50,0 4 0,0-41 0,0 2 0,0 4 1,0 1-1,1 2 0,1 0-91,1 2 1,1-1-1,1-5 1,2-1 0,4-4-1,2-2 1,14 42 345,2-13 1,0-26-1,-7-20 1,-1-12 399,1-9 0,-7-6 0,-3-11 0,-3-5 324,-4-8 1,-2-4 0,-3-3-1,-3 0-575,-4 1 0,-5-1 0,-12 0 0,-5 0-292,-8 0 0,3-2 1,-2-2-1,-3-3-68,-2 2 1,7 10 0,3 2 0,2 1-752,0 2 0,7-5 0,8 10-2329,-3 2 1911,7 2 0,10 11 1225,15-1 0,14 10 0,4-5 0</inkml:trace>
  <inkml:trace contextRef="#ctx0" brushRef="#br0" timeOffset="216">1101 477 8872,'-12'34'803,"2"5"0,8-8 0,-3 3-752,-2 5 0,-1 2 0,8 3 0,0-3-686,0-5 0,0 3-1,0-10 1,-2-3 635,-5-1 0,-5-4 0,-10 1 0</inkml:trace>
  <inkml:trace contextRef="#ctx0" brushRef="#br0" timeOffset="368">861 608 8156,'22'0'144,"0"0"95,0 0 0,-8 0 1,1 0-1,2 2-193,2 6 0,3-4 0,0 11 0,-1 2-557,1 2 1,0-4 510,0-1 0,-1 1 0,1 7 0</inkml:trace>
  <inkml:trace contextRef="#ctx0" brushRef="#br0" timeOffset="652">949 107 8164,'-22'22'73,"0"2"1,0 3 0,0 2 400,1-3 1,-1 1 0,0 2 0,0 7 9,1 5 0,8 5 1,4 5-1,1 7-150,1 5 0,0 5 0,7 4 0,2 6-206,6-1 1,-1-2-1,12-9 1,8-1-501,4 0 0,-2-11 1,8-11-1,1-14-384,4-12 0,1-7 0,-2-10 0,-2-3-141,-3-4 0,-7-15 1,5-14 896,-2-5 0,6-22 0,-4-5 0</inkml:trace>
  <inkml:trace contextRef="#ctx0" brushRef="#br0" timeOffset="852">1406 172 8131,'12'3'77,"-2"2"165,-1 2 1,-6 3 0,6-3-1,-1 7 132,-1 6 1,7 4 0,-4 5-1,0 7-21,-1 5 0,6 5 0,-5 5 0,2 7-146,5 5 0,-8 5 0,1 2 1,-3 5-513,1 2 1,-1-4 0,-7 5 0,0-3-1137,0-5 1441,0-12 0,9-5 0,4-9 0</inkml:trace>
  <inkml:trace contextRef="#ctx0" brushRef="#br0" timeOffset="1068">1885 913 10845,'22'0'-280,"-1"0"1,4 0 279,4 0 0,14 0 0,13 0 0</inkml:trace>
  <inkml:trace contextRef="#ctx0" brushRef="#br0" timeOffset="1168">2277 782 8152,'-44'0'91,"-4"0"1,2 0 0,5 0 317,0 0 0,7 7 1,0 1-410,2-4 0,3-1 0,8-3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01.2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402 88 8304,'19'-15'1461,"-4"0"-702,-5 11 0,-10-4-447,0 16 0,-8 4 0,1 12 0,0 3-126,-3 2 1,5 17 0,-7 0-1,0 7-143,0 7 1,5 6-1,-5 4 1,2 2-145,5-2 1,3-2 0,2-5-1,0-5-52,0-7 0,2-7 1,3-8-1,5-7 194,2-5 1,2-12 0,8-5 0,0-4 185,0-3 1,7-3 0,0-4-1,-3-5-180,-2 0 0,1-7 0,1 4 1,3-4-513,-2-3 1,-1 0 0,1 0-1,2 1-1290,-2-1 0,-3 0 1755,-2 0 0,9-9 0,3-3 0</inkml:trace>
  <inkml:trace contextRef="#ctx0" brushRef="#br0" timeOffset="249">97 240 8219,'-10'12'541,"6"-2"-337,-11-10 0,10-3 1,0-2-1,8-4-24,4-3 0,12 0 1,1-5-1,9 2-258,5-2 1,-5-2 0,7-1 0,3 4-379,2 1 0,2 1 0,1-6 0,0 3 456,-1 3 0,1-1 0,-1-7 0</inkml:trace>
  <inkml:trace contextRef="#ctx0" brushRef="#br0" timeOffset="450">97 479 7448,'-22'10'0,"1"2"-326,-1 0 0,7-2 1192,1-10 1,11 0-1,3 0-600,12 0 0,10-10 0,5-4 0,4-3-300,3 2 1,2-2 0,8 8 0,0-1-486,-1 0 1,-2-4 0,-2 7 0,-3 2-588,3 2 1106,-8-6 0,20 6 0,-5-6 0</inkml:trace>
  <inkml:trace contextRef="#ctx0" brushRef="#br0" timeOffset="900">1077 349 8219,'15'-7'882,"-1"-1"-521,-9 1 1,2 9-1,-14 8-34,-8 12 1,-4 2 0,-3 10 0,0 0-288,1 0 1,-1 2 0,0 8 0,3-1-207,4 1 1,-4 4 0,4-2 0,-2-7-270,3-5 1,2-5-1,7-8-324,-2 1 1,0-12 310,7-10 1,0-5-1,0-14 1,0-5 447,0-1 0,0-6 0,-3-1 0,-2-1 0,-2-6 0,-8 0 0,6 0 0,-1 3 0,0-3 0,1-2 0,4 0 0,-2 5-36,2 7 0,2 5 556,3 2 1,3 12 0,2 10 0,4 15 66,3 11 1,-4 1 0,6 9 0,3 3-257,3 2 0,1 0 0,1-2 0,0-3-313,0 3 0,-1-5 0,4 0 1,1 0-448,3-1 1,0-4 0,-7 5 0,2-2-2393,5-6 2821,-5 8 0,8-10 0,-10 8 0</inkml:trace>
  <inkml:trace contextRef="#ctx0" brushRef="#br0" timeOffset="1283">1447 675 7452,'8'-36'0,"-1"2"153,-2 3 1,-3 2 0,-2 7 0,-2 0 922,-6 0 1,4 8 0,-11 2-198,-2 2 0,-2 3 0,-3 9-623,0 6 0,3 6 0,2 13 0,5 4-211,2 3 1,0 2-1,6 8 1,-4-1-572,3 1 0,3-3 0,2-2 0,0-5-64,0-3 0,7-2 1,3-9-1,0-3 107,-1-3 0,6-7 0,-5 5 203,2-2 0,2-12 0,5-13 1,-2-4 79,-2-3 0,-8-7 0,5 0 0,-2 2 545,-5 3 0,5 2 0,-1 1 2226,3-1-1675,-7 10 0,5 4-446,-10 16 0,2 4 1,3 10-1,2-1-598,-2 1 1,0 0 0,2 0-1195,8-1 1,-3-6 0,2-3 1341,3-2 0,12-3 0,5-7 0</inkml:trace>
  <inkml:trace contextRef="#ctx0" brushRef="#br0" timeOffset="1930">1796 763 7892,'0'21'-410,"0"1"0,-8-7 0,1-1 916,2 3 1,0 0 0,1 0 82,-4-3 0,1-6 885,7 6-943,0-9 0,-2 2-407,-6-14 1,6-5 0,-5-10-1,4 0-130,3 1 1,0-8 0,0-3 0,0 1-128,0-1 0,3-4 0,2 7 0,4 2-47,3 3 0,-7 2 0,5 1 22,0-1 1,2 10 174,9 4 1,1 8-1,-2 8 1,-3 9 44,-3 9 0,-2 1 1,3 7-1,-6 0-92,1 0 1,-8-5 0,8 4 0,-3-1-78,1-6 1,-1-1 0,-7-4 501,0 1-152,0-10 1,-7-12 0,-1-17-1,4-7 37,1-5 1,3-7 0,0 7-1,0 2 138,0 3 1,0-5 0,0 0-252,0 2 1,10 3-251,4 2 1,6 10-1,1 7 73,1 10 1,0 5 0,-3 9 0,-2 1-158,-2 4 0,-3 2 0,5-4 1,-5 0-134,-2 0 1,4 2-1,-7 3 1,1 2-229,1-3 0,-6-2 0,4-2 172,-5 0 0,-2-7 277,0-1 0,-7-21 0,0-5 0,0-15 32,-3-7 0,8-2 0,-6-8 1,6 1 264,2-1 1,0 8-1,2 2 1,3 3 34,2 4 0,10 5 0,-5 5 0,3 5-157,-1 3 0,1 1 0,7 11 1,0 4-71,-1 7 0,-6 8 0,-1 7 0,1 5-627,-3 0 0,5 7 1,-7-7-1,-1 2 601,1 1 0,7-1 0,-5 7 0</inkml:trace>
  <inkml:trace contextRef="#ctx0" brushRef="#br0" timeOffset="2181">2471 741 8176,'14'0'796,"1"0"0,-3 2 1,2 5-259,-6 8 0,1 7 0,1 7 0,0 7-138,-1 5 1,8 5 0,-5 7 0,3 10-492,-1 8 1,1 11-1,4-2 1,-2 4-549,-2 3 0,-10-2 0,2-5 0,-5-10-1422,-2-9 0,-2-20 2061,-5-19 0,-6-20 0,-8-14 0</inkml:trace>
  <inkml:trace contextRef="#ctx0" brushRef="#br0" timeOffset="2774">2493 763 8135,'19'-37'0,"-5"1"0,3 9 0,-7-2 0,0 5 1265,-1 2 1,8 10-812,-2 5 1,4 5 0,3 2 0,0 2-229,-1 5 0,1-2 1,0 10-1,-3 2-119,-4 2 0,2 3 0,-10-1 1,-2 1-291,-3 0 0,-2 2 0,0 3 0,-2 2-405,-5-3 0,-13-1 0,-9-4 1,3-1-67,1-6 1,-4 3 0,0-9-1,0-6 256,-2-7 1,7-9 0,-5-15 0,7-8 246,7-4 1,-2-15-1,10-9 1,5-12 152,7-8 0,2-2 0,12 2 0,5 5 94,1 8 0,1 14 1,1 9-1,2 11 350,-2 9 1,-3 19 0,-3 17-115,1 20 1,-7 12-1,-1 4 1,1 3 33,-3 5 1,7 4-1,-7 13 1,3 2-277,-1 3 1,1 0 0,7-6 0,2 4-284,5 1 1,-2 1-1,6-10 1,1-5 244,0-8 1,-5-16 0,8-9 0,-1-11 265,-2-4 0,-3-5 1,-9-13-1,0-9 48,-1-9 1,1-6 0,-2-6 0,-3 1-193,-3-1 0,-9-11 0,5-4 1,-3 0-506,0 0 0,0-6 1,-7 6-1,0 0-25,0 0 0,0 4 0,0 13 0,0 7 181,0 5 1,-2 12-1,-5 7 431,-8 10 1,3 7-1,0 12 1,0 5 519,0 7 1,4 5 0,-4 3-1,3 0 203,4-1 1,2 1 0,3-1 0,0 1-674,0-1 0,0-2 1,3-4-1,4-8-711,8-5 0,6 3 0,6-3 0,5-7-660,1-5 1,4-2-1,6-6 1,1 4-3368,-1-4 4432,1-1 0,-1-13 0,1-2 0</inkml:trace>
  <inkml:trace contextRef="#ctx0" brushRef="#br0" timeOffset="2864">3908 1133 8134,'0'22'-615,"0"-1"0,7 1 0,0 0 491,-2 0 124,-2-10 0,6-22 0,4-14 0</inkml:trace>
  <inkml:trace contextRef="#ctx0" brushRef="#br0" timeOffset="2981">3952 784 8064,'-22'15'0,"0"-3"267,0-2 1,8-3-268,-1-7 0,10-10 0,-4-2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00:53:12.3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87 610 8066,'-9'22'184,"-3"0"1,-1 0 1,1-8 0,7 1 0,-2 2 221,2 2 0,-4-5 821,1 1-1171,1-10 1,7-5 0,0-15-1,0-7-274,0-7 1,7 3 0,3-10 0,2-3-9,5-2 0,-5-3 1,3 3-1,-1 5 240,-2 7 1,5 2 0,-7 3 0,0 0 16,-1 4 0,6 11 0,-5-3 60,2 2 1,-8 12 0,6 13 0,-3 4 16,1 3 0,-1 7 0,-5 2 1,3 1-158,2-1 1,1 6 0,-8-8 0,0-3-184,0-2 0,0-2 1,0 0 244,0 0-22,0-10 0,7-12 0,0-15 1,-2-4 124,-3-3 0,-2-7 0,3-2 0,2-1 70,2 1 1,3 2-1,-5 7 1,4 3 130,3 4 1,-4-2-191,6 10 1,1 0 0,4 9-67,-5 5 0,3 5 0,-7 10 0,0 0-109,-1 0 1,6 0 0,-5-1 0,-1 1-286,1 0 0,0 0 0,-5-1-482,2 1 0,0-7-1423,-7-1 2038,0-9 1,0-5-1,0-14 1,0-6 494,0-2 1,2 1 0,3-3 165,3-6 1,1 6-1,-4-5 1,5 7 179,2 8 0,-5-3 0,8 10-472,2 2 1,-5 2 0,2 3 0,3 3-173,2 4 1,-4-2 0,0 12 0,1 5-446,4 4 1,-1 3-1,-2-4 1,-2 1-1557,2 3 2003,-8 0 0,11 3 0,-8 2 0</inkml:trace>
  <inkml:trace contextRef="#ctx0" brushRef="#br0" timeOffset="168">806 175 8948,'-19'-10'1685,"2"-2"-1310,2 0 0,10-8-598,-2 6 1,5-5-1715,2-3 1937,0 10 0,9-8 0,3 8 0</inkml:trace>
  <inkml:trace contextRef="#ctx0" brushRef="#br0" timeOffset="935">1002 305 8120,'2'15'924,"3"-1"-511,2 3 0,1-5 0,-8 3 0,0 2-147,0 2 1,7 3 0,0 0 0,-2 0-133,-3-1 1,1 8 0,2 0 0,2-2-141,-2-3 1,-3-2 0,-2 0-288,0 0 181,0-1 0,0-11 0,0-10 0,0-12-37,0-7 0,0-6 1,0-1-1,0-6-71,0-2 1,0 5 0,0-4 0,0 1 155,0 5 1,3 3-1,1 2 546,4 1 0,9 9-163,-3 4 1,6 16 0,-1 6 0,-2 8-227,-3 7 0,-6-2 0,6 6 0,1 1-468,-3 0 1,5-7 0,-10 2 0,0-5-1111,3-2 1,-8 0 1484,6-1 0,4-9 0,0-2 0</inkml:trace>
  <inkml:trace contextRef="#ctx0" brushRef="#br0" timeOffset="1102">1372 371 8066,'22'-10'344,"-8"8"500,1-6 0,-1 6-514,8 2 1,-7 10 0,-1 4-1,1 5-147,-3 3 0,7-7 0,-7-1 1,3 3-385,-1 3 1,-2 1 0,5-1-1,-5-3-2080,-2-3 2281,7-9 0,-14 14 0,6-7 0</inkml:trace>
  <inkml:trace contextRef="#ctx0" brushRef="#br0" timeOffset="1216">1546 175 8066,'0'-15'0,"0"1"320,0-3 0,-7-3 1,-3-1-110,-2-1 1,7 7 0,-4 3-1477,-1 3 1265,8-8 0,-8 14 0,10-6 0</inkml:trace>
  <inkml:trace contextRef="#ctx0" brushRef="#br0" timeOffset="2035">2047 588 8070,'-22'10'-351,"1"-7"1,-1 4 383,0-5 1,8 6-1,-1 1 365,-2 3 0,5-7 0,0 5 0,0-3 338,0 0 1,4 1-502,-6-8 0,7 0 0,-5-3-225,2-4 0,3 2 1,7-12-1,0-5-135,0-4 0,2-6 0,3 6 0,2-6 2,-2-2 1,5 0 0,-1-4 0,1 4 82,0 2 0,4 3 0,-4 8 203,2-1 0,2 10-116,8 4 0,-2 16 1,-3 9-1,-5 7 13,-3 5 0,6 7 0,-8-4 1,-2 2-47,-3 4 1,6-4 0,-1 0 0,-2-3-35,-3-4 0,-2-3 1,0-2-243,0 0 252,0 0 0,0-13 1,0-9-1,0-14-40,0-13 1,0-4-1,0-8 1,0 3 4,0-3 1,3-2 0,1-3 0,6 3 18,2 5 0,0 4 0,5 11 0,-5-1 65,-2 0 0,7 10 0,-3 5 128,6 4 1,-6 13 0,-2 4 0,1 8-53,-1 7 1,-5-5-1,5 6 1,-2-6-76,-5-3 0,4 9 0,-2-1 0,-2-3-240,-2-2 0,4-2 1,0 0-399,-2 0 1,-3-1-134,-2 1 765,0 0 1,0-20 0,0-9 0,0-10 80,0-5 0,0-7 0,0-2 1,3 0 135,4-1 0,3-4 0,7 7 0,-5 2 74,-2 3 0,4 2 1,-4 3-1,2 4-9,5 8 0,-5 5 0,2 4-284,3 5 1,-5 5 0,1 10 0,-1 2-361,0 5 1,-7-4 0,4 4 0,-2-5-479,1-2 1,6-1 0,-4 1-1902,2 0 2707,3 0 0,6-10 0,1-3 0</inkml:trace>
  <inkml:trace contextRef="#ctx0" brushRef="#br0" timeOffset="2500">2744 305 8070,'0'-14'0,"0"-1"724,0-2 1,0 5 1325,0-2-1566,0 9 0,0-2 0,-2 14-341,-6 7 0,6 6 0,-5 2 1,4 2-148,3 5 1,0-5 0,3 5 0,1-5-272,4-2 0,6 0 0,-4 0 1,0-1-426,-1 1 0,8-7 379,-2-1 1,4-11-1,0-3 171,-4-12 0,-3-8 0,-7-2 0,5 1 46,2-1 0,-7 0 0,4 3 0,-2 2 302,1 2 0,6 8 1,-4-5 159,2 2 0,-5 3 0,5 9-88,-2 6 1,5-4 0,-8 11 0,-2 2-104,-3 2 1,1-4 0,1-1-88,4 3 0,-1 3 0,-7 1-563,0 1 384,0-10 0,0-4 0,-3-16 0,-1-6 11,-4-6 0,1-4 0,7-2 0,0-6 120,0-2 1,3 0-1,1-2 1,6 5 113,2-1 1,-5 10 0,8-2 0,2 10 186,2 4 1,3 3-1,0 9 1,0 5-57,-1 8 0,1 7 1,0 7-1,0 9-492,-1 11 1,-1-3 0,-3 5 0,-3-5-794,3-3 1,-5 1 1007,3-1 0,-10 1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632B6-4F70-374D-9626-A256B83DDB94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552AB-3B7E-E340-856F-C540FF589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E8782-87C6-2C48-9B45-B61923D6C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2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E8782-87C6-2C48-9B45-B61923D6C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552AB-3B7E-E340-856F-C540FF589C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3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54B-F606-8FF0-8B77-2CF1A7378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15FC5-0BBA-2153-11EF-8334160B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6550-DB45-C176-7F1F-51FC7D2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58B06-0285-7139-8914-D6AE369B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396FB-1F82-F10A-87FC-45950F18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BFD9-3308-5126-39D6-AE13FF49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962B5-A30F-A273-0689-14D6C4A8A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6F78-7AEE-BC44-5577-B97B377A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004A-8CBB-E207-FC79-6FF1E446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0AB5E-B38A-0DAF-517A-E963D7AA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BC5EC-01DB-C5BF-5DF4-C83897A8C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9445B-919C-1A41-F2C6-A2B056BAB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3288-F1C3-56D4-EBCB-45A3A14B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3661-EB7F-FA72-93E8-02185A98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3EF7-BE80-98CC-5CD7-AFED8DA3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5CC2-DCBF-566D-A870-7F46B2D5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4FDDC-593A-4DB4-938D-50B43F8F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B4783-70D5-CD1E-1BB7-513DC045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C0D3-D3CC-7E8B-173C-CD995BA5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F1929-4310-AB0C-503E-5932F985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12D7-7687-3DCF-370D-0F6C9648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F1164-D26B-5369-4539-9024B5BC7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504DF-AEB0-F64B-3CBF-B8E6212E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A8FB-C890-BB7C-2DD9-1FEFAB22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A9B04-940F-3FEC-6DBF-A33B917C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9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FAFD-2F7C-F4E0-67A3-6C323A4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BA4F6-81B7-6604-E796-DA1628472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CB462-97EE-E11D-B4DC-EECB73C7D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6CFBB-9BB3-E264-D898-252691D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2153E-3671-5269-C99C-4BF6F7F2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9EE76-E9EB-AF13-4393-5E97675C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9923-27F1-F67A-D740-9F70BB58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7145-D907-34F2-38A8-110AF8AD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45EC2-A71B-AE42-40B6-76A63BAF5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DE81-E897-7C43-5689-E629ED1BF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1DED5-4C76-FDA4-2552-5AB34DC1C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48A93-05C1-A68D-BB18-93001001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35126-F1AA-5A6E-821F-188935E1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A6F64-976A-528C-7060-0647AF24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9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2F39-04E5-C931-2054-31BB8D13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E4D8A-8802-88D2-40A2-B856B2F9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DFE22-505E-7639-A4C7-3398F4B8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CE135-0786-FEBF-FCD8-D15A171A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46023-24E5-B9C5-50FD-B27F4461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BAE58-5714-C969-10C2-BFA19E01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4AE97-3431-E4CC-FEF6-358B4BC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3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4720-F86E-0E90-12DD-3CAC13C0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00016-CCB1-5589-1029-9A41AC4C9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7CDC6-42DB-48CD-C7D4-9EAD837A4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B8058-978A-3778-E512-C6EEA746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D2DBA-A9B0-96B1-2D44-EE93F33E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737A9-78E7-EC69-C122-08CDED0C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9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B58F-7B61-F192-0CA5-D94938FF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69151-136B-0D1F-D865-3017BA199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BF1E2-9428-0968-2730-E58B386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34886-F9DE-14B2-2168-196EDA3B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71CB1-F657-0083-DF2F-04AB7F53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1338E-834E-6CEB-1B00-94299CF7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ECE9E-CE81-DF3C-F21E-2F20990D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0762-7296-D14C-E9B2-F7510EA2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EB32-09AD-D190-CEF6-1BDE51058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4D9D3-AC54-E14C-922B-A6C8BC717D48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72D4D-7F6C-6E28-32BB-436B1865D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1725-C75A-DFFD-3C82-8874925F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581EC-20D3-5741-8B8E-71836DE1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12" Type="http://schemas.openxmlformats.org/officeDocument/2006/relationships/image" Target="../media/image8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customXml" Target="../ink/ink51.xml"/><Relationship Id="rId5" Type="http://schemas.openxmlformats.org/officeDocument/2006/relationships/customXml" Target="../ink/ink48.xml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customXml" Target="../ink/ink5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57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91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65.xml"/><Relationship Id="rId10" Type="http://schemas.openxmlformats.org/officeDocument/2006/relationships/customXml" Target="../ink/ink56.xml"/><Relationship Id="rId19" Type="http://schemas.openxmlformats.org/officeDocument/2006/relationships/image" Target="../media/image95.png"/><Relationship Id="rId31" Type="http://schemas.openxmlformats.org/officeDocument/2006/relationships/image" Target="../media/image101.png"/><Relationship Id="rId4" Type="http://schemas.openxmlformats.org/officeDocument/2006/relationships/customXml" Target="../ink/ink53.xml"/><Relationship Id="rId9" Type="http://schemas.openxmlformats.org/officeDocument/2006/relationships/image" Target="../media/image90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99.png"/><Relationship Id="rId30" Type="http://schemas.openxmlformats.org/officeDocument/2006/relationships/customXml" Target="../ink/ink66.xml"/><Relationship Id="rId8" Type="http://schemas.openxmlformats.org/officeDocument/2006/relationships/customXml" Target="../ink/ink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12" Type="http://schemas.openxmlformats.org/officeDocument/2006/relationships/image" Target="../media/image1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customXml" Target="../ink/ink72.xml"/><Relationship Id="rId5" Type="http://schemas.openxmlformats.org/officeDocument/2006/relationships/customXml" Target="../ink/ink69.xml"/><Relationship Id="rId10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customXml" Target="../ink/ink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customXml" Target="../ink/ink74.xml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customXml" Target="../ink/ink76.xml"/><Relationship Id="rId10" Type="http://schemas.openxmlformats.org/officeDocument/2006/relationships/image" Target="../media/image136.png"/><Relationship Id="rId4" Type="http://schemas.openxmlformats.org/officeDocument/2006/relationships/image" Target="../media/image133.png"/><Relationship Id="rId9" Type="http://schemas.openxmlformats.org/officeDocument/2006/relationships/customXml" Target="../ink/ink7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84.xml"/><Relationship Id="rId18" Type="http://schemas.openxmlformats.org/officeDocument/2006/relationships/image" Target="../media/image145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142.png"/><Relationship Id="rId17" Type="http://schemas.openxmlformats.org/officeDocument/2006/relationships/customXml" Target="../ink/ink86.xml"/><Relationship Id="rId2" Type="http://schemas.openxmlformats.org/officeDocument/2006/relationships/image" Target="../media/image58.png"/><Relationship Id="rId16" Type="http://schemas.openxmlformats.org/officeDocument/2006/relationships/image" Target="../media/image144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customXml" Target="../ink/ink83.xml"/><Relationship Id="rId24" Type="http://schemas.openxmlformats.org/officeDocument/2006/relationships/image" Target="../media/image148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141.png"/><Relationship Id="rId19" Type="http://schemas.openxmlformats.org/officeDocument/2006/relationships/customXml" Target="../ink/ink87.xml"/><Relationship Id="rId4" Type="http://schemas.openxmlformats.org/officeDocument/2006/relationships/image" Target="../media/image138.png"/><Relationship Id="rId9" Type="http://schemas.openxmlformats.org/officeDocument/2006/relationships/customXml" Target="../ink/ink82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.png"/><Relationship Id="rId7" Type="http://schemas.openxmlformats.org/officeDocument/2006/relationships/slide" Target="slide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customXml" Target="../ink/ink91.xml"/><Relationship Id="rId7" Type="http://schemas.openxmlformats.org/officeDocument/2006/relationships/customXml" Target="../ink/ink93.xml"/><Relationship Id="rId12" Type="http://schemas.openxmlformats.org/officeDocument/2006/relationships/image" Target="../media/image2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0" Type="http://schemas.openxmlformats.org/officeDocument/2006/relationships/image" Target="../media/image2010.png"/><Relationship Id="rId4" Type="http://schemas.openxmlformats.org/officeDocument/2006/relationships/image" Target="../media/image1710.png"/><Relationship Id="rId9" Type="http://schemas.openxmlformats.org/officeDocument/2006/relationships/customXml" Target="../ink/ink94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1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9" Type="http://schemas.openxmlformats.org/officeDocument/2006/relationships/customXml" Target="../ink/ink114.xml"/><Relationship Id="rId21" Type="http://schemas.openxmlformats.org/officeDocument/2006/relationships/customXml" Target="../ink/ink105.xml"/><Relationship Id="rId34" Type="http://schemas.openxmlformats.org/officeDocument/2006/relationships/image" Target="../media/image380.png"/><Relationship Id="rId42" Type="http://schemas.openxmlformats.org/officeDocument/2006/relationships/image" Target="../media/image420.png"/><Relationship Id="rId7" Type="http://schemas.openxmlformats.org/officeDocument/2006/relationships/customXml" Target="../ink/ink98.xml"/><Relationship Id="rId2" Type="http://schemas.openxmlformats.org/officeDocument/2006/relationships/image" Target="../media/image68.png"/><Relationship Id="rId16" Type="http://schemas.openxmlformats.org/officeDocument/2006/relationships/image" Target="../media/image290.png"/><Relationship Id="rId20" Type="http://schemas.openxmlformats.org/officeDocument/2006/relationships/image" Target="../media/image310.png"/><Relationship Id="rId29" Type="http://schemas.openxmlformats.org/officeDocument/2006/relationships/customXml" Target="../ink/ink109.xml"/><Relationship Id="rId41" Type="http://schemas.openxmlformats.org/officeDocument/2006/relationships/customXml" Target="../ink/ink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customXml" Target="../ink/ink100.xml"/><Relationship Id="rId24" Type="http://schemas.openxmlformats.org/officeDocument/2006/relationships/image" Target="../media/image330.png"/><Relationship Id="rId32" Type="http://schemas.openxmlformats.org/officeDocument/2006/relationships/image" Target="../media/image370.png"/><Relationship Id="rId37" Type="http://schemas.openxmlformats.org/officeDocument/2006/relationships/customXml" Target="../ink/ink113.xml"/><Relationship Id="rId40" Type="http://schemas.openxmlformats.org/officeDocument/2006/relationships/image" Target="../media/image410.png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28" Type="http://schemas.openxmlformats.org/officeDocument/2006/relationships/image" Target="../media/image350.png"/><Relationship Id="rId36" Type="http://schemas.openxmlformats.org/officeDocument/2006/relationships/image" Target="../media/image390.png"/><Relationship Id="rId10" Type="http://schemas.openxmlformats.org/officeDocument/2006/relationships/image" Target="../media/image260.png"/><Relationship Id="rId19" Type="http://schemas.openxmlformats.org/officeDocument/2006/relationships/customXml" Target="../ink/ink104.xml"/><Relationship Id="rId31" Type="http://schemas.openxmlformats.org/officeDocument/2006/relationships/customXml" Target="../ink/ink110.xml"/><Relationship Id="rId4" Type="http://schemas.openxmlformats.org/officeDocument/2006/relationships/image" Target="../media/image2310.png"/><Relationship Id="rId9" Type="http://schemas.openxmlformats.org/officeDocument/2006/relationships/customXml" Target="../ink/ink99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08.xml"/><Relationship Id="rId30" Type="http://schemas.openxmlformats.org/officeDocument/2006/relationships/image" Target="../media/image360.png"/><Relationship Id="rId35" Type="http://schemas.openxmlformats.org/officeDocument/2006/relationships/customXml" Target="../ink/ink112.xml"/><Relationship Id="rId8" Type="http://schemas.openxmlformats.org/officeDocument/2006/relationships/image" Target="../media/image250.png"/><Relationship Id="rId3" Type="http://schemas.openxmlformats.org/officeDocument/2006/relationships/customXml" Target="../ink/ink96.xml"/><Relationship Id="rId12" Type="http://schemas.openxmlformats.org/officeDocument/2006/relationships/image" Target="../media/image270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33" Type="http://schemas.openxmlformats.org/officeDocument/2006/relationships/customXml" Target="../ink/ink111.xml"/><Relationship Id="rId38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ustomXml" Target="../ink/ink116.xml"/><Relationship Id="rId7" Type="http://schemas.openxmlformats.org/officeDocument/2006/relationships/customXml" Target="../ink/ink118.xml"/><Relationship Id="rId12" Type="http://schemas.openxmlformats.org/officeDocument/2006/relationships/image" Target="../media/image4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470.png"/><Relationship Id="rId4" Type="http://schemas.openxmlformats.org/officeDocument/2006/relationships/image" Target="../media/image440.png"/><Relationship Id="rId9" Type="http://schemas.openxmlformats.org/officeDocument/2006/relationships/customXml" Target="../ink/ink1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.png"/><Relationship Id="rId21" Type="http://schemas.openxmlformats.org/officeDocument/2006/relationships/image" Target="../media/image610.png"/><Relationship Id="rId42" Type="http://schemas.openxmlformats.org/officeDocument/2006/relationships/customXml" Target="../ink/ink141.xml"/><Relationship Id="rId63" Type="http://schemas.openxmlformats.org/officeDocument/2006/relationships/image" Target="../media/image820.png"/><Relationship Id="rId84" Type="http://schemas.openxmlformats.org/officeDocument/2006/relationships/customXml" Target="../ink/ink162.xml"/><Relationship Id="rId138" Type="http://schemas.openxmlformats.org/officeDocument/2006/relationships/customXml" Target="../ink/ink189.xml"/><Relationship Id="rId159" Type="http://schemas.openxmlformats.org/officeDocument/2006/relationships/image" Target="../media/image130.png"/><Relationship Id="rId170" Type="http://schemas.openxmlformats.org/officeDocument/2006/relationships/customXml" Target="../ink/ink205.xml"/><Relationship Id="rId191" Type="http://schemas.openxmlformats.org/officeDocument/2006/relationships/image" Target="../media/image1460.png"/><Relationship Id="rId107" Type="http://schemas.openxmlformats.org/officeDocument/2006/relationships/image" Target="../media/image104.png"/><Relationship Id="rId11" Type="http://schemas.openxmlformats.org/officeDocument/2006/relationships/image" Target="../media/image560.png"/><Relationship Id="rId32" Type="http://schemas.openxmlformats.org/officeDocument/2006/relationships/customXml" Target="../ink/ink136.xml"/><Relationship Id="rId53" Type="http://schemas.openxmlformats.org/officeDocument/2006/relationships/image" Target="../media/image77.png"/><Relationship Id="rId74" Type="http://schemas.openxmlformats.org/officeDocument/2006/relationships/customXml" Target="../ink/ink157.xml"/><Relationship Id="rId128" Type="http://schemas.openxmlformats.org/officeDocument/2006/relationships/customXml" Target="../ink/ink184.xml"/><Relationship Id="rId149" Type="http://schemas.openxmlformats.org/officeDocument/2006/relationships/image" Target="../media/image125.png"/><Relationship Id="rId5" Type="http://schemas.openxmlformats.org/officeDocument/2006/relationships/image" Target="../media/image530.png"/><Relationship Id="rId95" Type="http://schemas.openxmlformats.org/officeDocument/2006/relationships/image" Target="../media/image980.png"/><Relationship Id="rId160" Type="http://schemas.openxmlformats.org/officeDocument/2006/relationships/customXml" Target="../ink/ink200.xml"/><Relationship Id="rId181" Type="http://schemas.openxmlformats.org/officeDocument/2006/relationships/image" Target="../media/image1410.png"/><Relationship Id="rId22" Type="http://schemas.openxmlformats.org/officeDocument/2006/relationships/customXml" Target="../ink/ink131.xml"/><Relationship Id="rId43" Type="http://schemas.openxmlformats.org/officeDocument/2006/relationships/image" Target="../media/image72.png"/><Relationship Id="rId64" Type="http://schemas.openxmlformats.org/officeDocument/2006/relationships/customXml" Target="../ink/ink152.xml"/><Relationship Id="rId118" Type="http://schemas.openxmlformats.org/officeDocument/2006/relationships/customXml" Target="../ink/ink179.xml"/><Relationship Id="rId139" Type="http://schemas.openxmlformats.org/officeDocument/2006/relationships/image" Target="../media/image120.png"/><Relationship Id="rId85" Type="http://schemas.openxmlformats.org/officeDocument/2006/relationships/image" Target="../media/image930.png"/><Relationship Id="rId150" Type="http://schemas.openxmlformats.org/officeDocument/2006/relationships/customXml" Target="../ink/ink195.xml"/><Relationship Id="rId171" Type="http://schemas.openxmlformats.org/officeDocument/2006/relationships/image" Target="../media/image1360.png"/><Relationship Id="rId192" Type="http://schemas.openxmlformats.org/officeDocument/2006/relationships/customXml" Target="../ink/ink216.xml"/><Relationship Id="rId12" Type="http://schemas.openxmlformats.org/officeDocument/2006/relationships/customXml" Target="../ink/ink126.xml"/><Relationship Id="rId33" Type="http://schemas.openxmlformats.org/officeDocument/2006/relationships/image" Target="../media/image670.png"/><Relationship Id="rId108" Type="http://schemas.openxmlformats.org/officeDocument/2006/relationships/customXml" Target="../ink/ink174.xml"/><Relationship Id="rId129" Type="http://schemas.openxmlformats.org/officeDocument/2006/relationships/image" Target="../media/image115.png"/><Relationship Id="rId54" Type="http://schemas.openxmlformats.org/officeDocument/2006/relationships/customXml" Target="../ink/ink147.xml"/><Relationship Id="rId75" Type="http://schemas.openxmlformats.org/officeDocument/2006/relationships/image" Target="../media/image880.png"/><Relationship Id="rId96" Type="http://schemas.openxmlformats.org/officeDocument/2006/relationships/customXml" Target="../ink/ink168.xml"/><Relationship Id="rId140" Type="http://schemas.openxmlformats.org/officeDocument/2006/relationships/customXml" Target="../ink/ink190.xml"/><Relationship Id="rId161" Type="http://schemas.openxmlformats.org/officeDocument/2006/relationships/image" Target="../media/image131.png"/><Relationship Id="rId182" Type="http://schemas.openxmlformats.org/officeDocument/2006/relationships/customXml" Target="../ink/ink211.xml"/><Relationship Id="rId6" Type="http://schemas.openxmlformats.org/officeDocument/2006/relationships/customXml" Target="../ink/ink123.xml"/><Relationship Id="rId23" Type="http://schemas.openxmlformats.org/officeDocument/2006/relationships/image" Target="../media/image620.png"/><Relationship Id="rId119" Type="http://schemas.openxmlformats.org/officeDocument/2006/relationships/image" Target="../media/image1100.png"/><Relationship Id="rId44" Type="http://schemas.openxmlformats.org/officeDocument/2006/relationships/customXml" Target="../ink/ink142.xml"/><Relationship Id="rId65" Type="http://schemas.openxmlformats.org/officeDocument/2006/relationships/image" Target="../media/image830.png"/><Relationship Id="rId86" Type="http://schemas.openxmlformats.org/officeDocument/2006/relationships/customXml" Target="../ink/ink163.xml"/><Relationship Id="rId130" Type="http://schemas.openxmlformats.org/officeDocument/2006/relationships/customXml" Target="../ink/ink185.xml"/><Relationship Id="rId151" Type="http://schemas.openxmlformats.org/officeDocument/2006/relationships/image" Target="../media/image126.png"/><Relationship Id="rId172" Type="http://schemas.openxmlformats.org/officeDocument/2006/relationships/customXml" Target="../ink/ink206.xml"/><Relationship Id="rId193" Type="http://schemas.openxmlformats.org/officeDocument/2006/relationships/image" Target="../media/image1470.png"/><Relationship Id="rId13" Type="http://schemas.openxmlformats.org/officeDocument/2006/relationships/image" Target="../media/image570.png"/><Relationship Id="rId109" Type="http://schemas.openxmlformats.org/officeDocument/2006/relationships/image" Target="../media/image105.png"/><Relationship Id="rId34" Type="http://schemas.openxmlformats.org/officeDocument/2006/relationships/customXml" Target="../ink/ink137.xml"/><Relationship Id="rId55" Type="http://schemas.openxmlformats.org/officeDocument/2006/relationships/image" Target="../media/image78.png"/><Relationship Id="rId76" Type="http://schemas.openxmlformats.org/officeDocument/2006/relationships/customXml" Target="../ink/ink158.xml"/><Relationship Id="rId97" Type="http://schemas.openxmlformats.org/officeDocument/2006/relationships/image" Target="../media/image990.png"/><Relationship Id="rId120" Type="http://schemas.openxmlformats.org/officeDocument/2006/relationships/customXml" Target="../ink/ink180.xml"/><Relationship Id="rId141" Type="http://schemas.openxmlformats.org/officeDocument/2006/relationships/image" Target="../media/image121.png"/><Relationship Id="rId7" Type="http://schemas.openxmlformats.org/officeDocument/2006/relationships/image" Target="../media/image540.png"/><Relationship Id="rId162" Type="http://schemas.openxmlformats.org/officeDocument/2006/relationships/customXml" Target="../ink/ink201.xml"/><Relationship Id="rId183" Type="http://schemas.openxmlformats.org/officeDocument/2006/relationships/image" Target="../media/image1420.png"/><Relationship Id="rId2" Type="http://schemas.openxmlformats.org/officeDocument/2006/relationships/customXml" Target="../ink/ink121.xml"/><Relationship Id="rId29" Type="http://schemas.openxmlformats.org/officeDocument/2006/relationships/image" Target="../media/image650.png"/><Relationship Id="rId24" Type="http://schemas.openxmlformats.org/officeDocument/2006/relationships/customXml" Target="../ink/ink132.xml"/><Relationship Id="rId40" Type="http://schemas.openxmlformats.org/officeDocument/2006/relationships/customXml" Target="../ink/ink140.xml"/><Relationship Id="rId45" Type="http://schemas.openxmlformats.org/officeDocument/2006/relationships/image" Target="../media/image73.png"/><Relationship Id="rId66" Type="http://schemas.openxmlformats.org/officeDocument/2006/relationships/customXml" Target="../ink/ink153.xml"/><Relationship Id="rId87" Type="http://schemas.openxmlformats.org/officeDocument/2006/relationships/image" Target="../media/image940.png"/><Relationship Id="rId110" Type="http://schemas.openxmlformats.org/officeDocument/2006/relationships/customXml" Target="../ink/ink175.xml"/><Relationship Id="rId115" Type="http://schemas.openxmlformats.org/officeDocument/2006/relationships/image" Target="../media/image108.png"/><Relationship Id="rId131" Type="http://schemas.openxmlformats.org/officeDocument/2006/relationships/image" Target="../media/image116.png"/><Relationship Id="rId136" Type="http://schemas.openxmlformats.org/officeDocument/2006/relationships/customXml" Target="../ink/ink188.xml"/><Relationship Id="rId157" Type="http://schemas.openxmlformats.org/officeDocument/2006/relationships/image" Target="../media/image129.png"/><Relationship Id="rId178" Type="http://schemas.openxmlformats.org/officeDocument/2006/relationships/customXml" Target="../ink/ink209.xml"/><Relationship Id="rId61" Type="http://schemas.openxmlformats.org/officeDocument/2006/relationships/image" Target="../media/image81.png"/><Relationship Id="rId82" Type="http://schemas.openxmlformats.org/officeDocument/2006/relationships/customXml" Target="../ink/ink161.xml"/><Relationship Id="rId152" Type="http://schemas.openxmlformats.org/officeDocument/2006/relationships/customXml" Target="../ink/ink196.xml"/><Relationship Id="rId173" Type="http://schemas.openxmlformats.org/officeDocument/2006/relationships/image" Target="../media/image137.png"/><Relationship Id="rId194" Type="http://schemas.openxmlformats.org/officeDocument/2006/relationships/customXml" Target="../ink/ink217.xml"/><Relationship Id="rId199" Type="http://schemas.openxmlformats.org/officeDocument/2006/relationships/image" Target="../media/image150.png"/><Relationship Id="rId19" Type="http://schemas.openxmlformats.org/officeDocument/2006/relationships/image" Target="../media/image600.png"/><Relationship Id="rId14" Type="http://schemas.openxmlformats.org/officeDocument/2006/relationships/customXml" Target="../ink/ink127.xml"/><Relationship Id="rId30" Type="http://schemas.openxmlformats.org/officeDocument/2006/relationships/customXml" Target="../ink/ink135.xml"/><Relationship Id="rId35" Type="http://schemas.openxmlformats.org/officeDocument/2006/relationships/image" Target="../media/image680.png"/><Relationship Id="rId56" Type="http://schemas.openxmlformats.org/officeDocument/2006/relationships/customXml" Target="../ink/ink148.xml"/><Relationship Id="rId77" Type="http://schemas.openxmlformats.org/officeDocument/2006/relationships/image" Target="../media/image890.png"/><Relationship Id="rId100" Type="http://schemas.openxmlformats.org/officeDocument/2006/relationships/customXml" Target="../ink/ink170.xml"/><Relationship Id="rId105" Type="http://schemas.openxmlformats.org/officeDocument/2006/relationships/image" Target="../media/image103.png"/><Relationship Id="rId126" Type="http://schemas.openxmlformats.org/officeDocument/2006/relationships/customXml" Target="../ink/ink183.xml"/><Relationship Id="rId147" Type="http://schemas.openxmlformats.org/officeDocument/2006/relationships/image" Target="../media/image124.png"/><Relationship Id="rId168" Type="http://schemas.openxmlformats.org/officeDocument/2006/relationships/customXml" Target="../ink/ink204.xml"/><Relationship Id="rId8" Type="http://schemas.openxmlformats.org/officeDocument/2006/relationships/customXml" Target="../ink/ink124.xml"/><Relationship Id="rId51" Type="http://schemas.openxmlformats.org/officeDocument/2006/relationships/image" Target="../media/image76.png"/><Relationship Id="rId72" Type="http://schemas.openxmlformats.org/officeDocument/2006/relationships/customXml" Target="../ink/ink156.xml"/><Relationship Id="rId93" Type="http://schemas.openxmlformats.org/officeDocument/2006/relationships/image" Target="../media/image970.png"/><Relationship Id="rId98" Type="http://schemas.openxmlformats.org/officeDocument/2006/relationships/customXml" Target="../ink/ink169.xml"/><Relationship Id="rId121" Type="http://schemas.openxmlformats.org/officeDocument/2006/relationships/image" Target="../media/image1110.png"/><Relationship Id="rId142" Type="http://schemas.openxmlformats.org/officeDocument/2006/relationships/customXml" Target="../ink/ink191.xml"/><Relationship Id="rId163" Type="http://schemas.openxmlformats.org/officeDocument/2006/relationships/image" Target="../media/image132.png"/><Relationship Id="rId184" Type="http://schemas.openxmlformats.org/officeDocument/2006/relationships/customXml" Target="../ink/ink212.xml"/><Relationship Id="rId189" Type="http://schemas.openxmlformats.org/officeDocument/2006/relationships/image" Target="../media/image1450.png"/><Relationship Id="rId3" Type="http://schemas.openxmlformats.org/officeDocument/2006/relationships/image" Target="../media/image520.png"/><Relationship Id="rId25" Type="http://schemas.openxmlformats.org/officeDocument/2006/relationships/image" Target="../media/image630.png"/><Relationship Id="rId46" Type="http://schemas.openxmlformats.org/officeDocument/2006/relationships/customXml" Target="../ink/ink143.xml"/><Relationship Id="rId67" Type="http://schemas.openxmlformats.org/officeDocument/2006/relationships/image" Target="../media/image840.png"/><Relationship Id="rId116" Type="http://schemas.openxmlformats.org/officeDocument/2006/relationships/customXml" Target="../ink/ink178.xml"/><Relationship Id="rId137" Type="http://schemas.openxmlformats.org/officeDocument/2006/relationships/image" Target="../media/image119.png"/><Relationship Id="rId158" Type="http://schemas.openxmlformats.org/officeDocument/2006/relationships/customXml" Target="../ink/ink199.xml"/><Relationship Id="rId20" Type="http://schemas.openxmlformats.org/officeDocument/2006/relationships/customXml" Target="../ink/ink130.xml"/><Relationship Id="rId41" Type="http://schemas.openxmlformats.org/officeDocument/2006/relationships/image" Target="../media/image71.png"/><Relationship Id="rId62" Type="http://schemas.openxmlformats.org/officeDocument/2006/relationships/customXml" Target="../ink/ink151.xml"/><Relationship Id="rId83" Type="http://schemas.openxmlformats.org/officeDocument/2006/relationships/image" Target="../media/image920.png"/><Relationship Id="rId88" Type="http://schemas.openxmlformats.org/officeDocument/2006/relationships/customXml" Target="../ink/ink164.xml"/><Relationship Id="rId111" Type="http://schemas.openxmlformats.org/officeDocument/2006/relationships/image" Target="../media/image106.png"/><Relationship Id="rId132" Type="http://schemas.openxmlformats.org/officeDocument/2006/relationships/customXml" Target="../ink/ink186.xml"/><Relationship Id="rId153" Type="http://schemas.openxmlformats.org/officeDocument/2006/relationships/image" Target="../media/image127.png"/><Relationship Id="rId174" Type="http://schemas.openxmlformats.org/officeDocument/2006/relationships/customXml" Target="../ink/ink207.xml"/><Relationship Id="rId179" Type="http://schemas.openxmlformats.org/officeDocument/2006/relationships/image" Target="../media/image1400.png"/><Relationship Id="rId195" Type="http://schemas.openxmlformats.org/officeDocument/2006/relationships/image" Target="../media/image1480.png"/><Relationship Id="rId190" Type="http://schemas.openxmlformats.org/officeDocument/2006/relationships/customXml" Target="../ink/ink215.xml"/><Relationship Id="rId15" Type="http://schemas.openxmlformats.org/officeDocument/2006/relationships/image" Target="../media/image580.png"/><Relationship Id="rId36" Type="http://schemas.openxmlformats.org/officeDocument/2006/relationships/customXml" Target="../ink/ink138.xml"/><Relationship Id="rId57" Type="http://schemas.openxmlformats.org/officeDocument/2006/relationships/image" Target="../media/image79.png"/><Relationship Id="rId106" Type="http://schemas.openxmlformats.org/officeDocument/2006/relationships/customXml" Target="../ink/ink173.xml"/><Relationship Id="rId127" Type="http://schemas.openxmlformats.org/officeDocument/2006/relationships/image" Target="../media/image1140.png"/><Relationship Id="rId10" Type="http://schemas.openxmlformats.org/officeDocument/2006/relationships/customXml" Target="../ink/ink125.xml"/><Relationship Id="rId31" Type="http://schemas.openxmlformats.org/officeDocument/2006/relationships/image" Target="../media/image660.png"/><Relationship Id="rId52" Type="http://schemas.openxmlformats.org/officeDocument/2006/relationships/customXml" Target="../ink/ink146.xml"/><Relationship Id="rId73" Type="http://schemas.openxmlformats.org/officeDocument/2006/relationships/image" Target="../media/image870.png"/><Relationship Id="rId78" Type="http://schemas.openxmlformats.org/officeDocument/2006/relationships/customXml" Target="../ink/ink159.xml"/><Relationship Id="rId94" Type="http://schemas.openxmlformats.org/officeDocument/2006/relationships/customXml" Target="../ink/ink167.xml"/><Relationship Id="rId99" Type="http://schemas.openxmlformats.org/officeDocument/2006/relationships/image" Target="../media/image1000.png"/><Relationship Id="rId101" Type="http://schemas.openxmlformats.org/officeDocument/2006/relationships/image" Target="../media/image1011.png"/><Relationship Id="rId122" Type="http://schemas.openxmlformats.org/officeDocument/2006/relationships/customXml" Target="../ink/ink181.xml"/><Relationship Id="rId143" Type="http://schemas.openxmlformats.org/officeDocument/2006/relationships/image" Target="../media/image122.png"/><Relationship Id="rId148" Type="http://schemas.openxmlformats.org/officeDocument/2006/relationships/customXml" Target="../ink/ink194.xml"/><Relationship Id="rId164" Type="http://schemas.openxmlformats.org/officeDocument/2006/relationships/customXml" Target="../ink/ink202.xml"/><Relationship Id="rId169" Type="http://schemas.openxmlformats.org/officeDocument/2006/relationships/image" Target="../media/image1350.png"/><Relationship Id="rId185" Type="http://schemas.openxmlformats.org/officeDocument/2006/relationships/image" Target="../media/image1430.png"/><Relationship Id="rId4" Type="http://schemas.openxmlformats.org/officeDocument/2006/relationships/customXml" Target="../ink/ink122.xml"/><Relationship Id="rId9" Type="http://schemas.openxmlformats.org/officeDocument/2006/relationships/image" Target="../media/image550.png"/><Relationship Id="rId180" Type="http://schemas.openxmlformats.org/officeDocument/2006/relationships/customXml" Target="../ink/ink210.xml"/><Relationship Id="rId26" Type="http://schemas.openxmlformats.org/officeDocument/2006/relationships/customXml" Target="../ink/ink133.xml"/><Relationship Id="rId47" Type="http://schemas.openxmlformats.org/officeDocument/2006/relationships/image" Target="../media/image74.png"/><Relationship Id="rId68" Type="http://schemas.openxmlformats.org/officeDocument/2006/relationships/customXml" Target="../ink/ink154.xml"/><Relationship Id="rId89" Type="http://schemas.openxmlformats.org/officeDocument/2006/relationships/image" Target="../media/image950.png"/><Relationship Id="rId112" Type="http://schemas.openxmlformats.org/officeDocument/2006/relationships/customXml" Target="../ink/ink176.xml"/><Relationship Id="rId133" Type="http://schemas.openxmlformats.org/officeDocument/2006/relationships/image" Target="../media/image1170.png"/><Relationship Id="rId154" Type="http://schemas.openxmlformats.org/officeDocument/2006/relationships/customXml" Target="../ink/ink197.xml"/><Relationship Id="rId175" Type="http://schemas.openxmlformats.org/officeDocument/2006/relationships/image" Target="../media/image1380.png"/><Relationship Id="rId196" Type="http://schemas.openxmlformats.org/officeDocument/2006/relationships/customXml" Target="../ink/ink218.xml"/><Relationship Id="rId200" Type="http://schemas.openxmlformats.org/officeDocument/2006/relationships/customXml" Target="../ink/ink220.xml"/><Relationship Id="rId16" Type="http://schemas.openxmlformats.org/officeDocument/2006/relationships/customXml" Target="../ink/ink128.xml"/><Relationship Id="rId37" Type="http://schemas.openxmlformats.org/officeDocument/2006/relationships/image" Target="../media/image690.png"/><Relationship Id="rId58" Type="http://schemas.openxmlformats.org/officeDocument/2006/relationships/customXml" Target="../ink/ink149.xml"/><Relationship Id="rId79" Type="http://schemas.openxmlformats.org/officeDocument/2006/relationships/image" Target="../media/image900.png"/><Relationship Id="rId102" Type="http://schemas.openxmlformats.org/officeDocument/2006/relationships/customXml" Target="../ink/ink171.xml"/><Relationship Id="rId123" Type="http://schemas.openxmlformats.org/officeDocument/2006/relationships/image" Target="../media/image1120.png"/><Relationship Id="rId144" Type="http://schemas.openxmlformats.org/officeDocument/2006/relationships/customXml" Target="../ink/ink192.xml"/><Relationship Id="rId90" Type="http://schemas.openxmlformats.org/officeDocument/2006/relationships/customXml" Target="../ink/ink165.xml"/><Relationship Id="rId165" Type="http://schemas.openxmlformats.org/officeDocument/2006/relationships/image" Target="../media/image1330.png"/><Relationship Id="rId186" Type="http://schemas.openxmlformats.org/officeDocument/2006/relationships/customXml" Target="../ink/ink213.xml"/><Relationship Id="rId27" Type="http://schemas.openxmlformats.org/officeDocument/2006/relationships/image" Target="../media/image640.png"/><Relationship Id="rId48" Type="http://schemas.openxmlformats.org/officeDocument/2006/relationships/customXml" Target="../ink/ink144.xml"/><Relationship Id="rId69" Type="http://schemas.openxmlformats.org/officeDocument/2006/relationships/image" Target="../media/image850.png"/><Relationship Id="rId113" Type="http://schemas.openxmlformats.org/officeDocument/2006/relationships/image" Target="../media/image107.png"/><Relationship Id="rId134" Type="http://schemas.openxmlformats.org/officeDocument/2006/relationships/customXml" Target="../ink/ink187.xml"/><Relationship Id="rId80" Type="http://schemas.openxmlformats.org/officeDocument/2006/relationships/customXml" Target="../ink/ink160.xml"/><Relationship Id="rId155" Type="http://schemas.openxmlformats.org/officeDocument/2006/relationships/image" Target="../media/image128.png"/><Relationship Id="rId176" Type="http://schemas.openxmlformats.org/officeDocument/2006/relationships/customXml" Target="../ink/ink208.xml"/><Relationship Id="rId197" Type="http://schemas.openxmlformats.org/officeDocument/2006/relationships/image" Target="../media/image149.png"/><Relationship Id="rId201" Type="http://schemas.openxmlformats.org/officeDocument/2006/relationships/image" Target="../media/image151.png"/><Relationship Id="rId17" Type="http://schemas.openxmlformats.org/officeDocument/2006/relationships/image" Target="../media/image590.png"/><Relationship Id="rId38" Type="http://schemas.openxmlformats.org/officeDocument/2006/relationships/customXml" Target="../ink/ink139.xml"/><Relationship Id="rId59" Type="http://schemas.openxmlformats.org/officeDocument/2006/relationships/image" Target="../media/image800.png"/><Relationship Id="rId103" Type="http://schemas.openxmlformats.org/officeDocument/2006/relationships/image" Target="../media/image1020.png"/><Relationship Id="rId124" Type="http://schemas.openxmlformats.org/officeDocument/2006/relationships/customXml" Target="../ink/ink182.xml"/><Relationship Id="rId70" Type="http://schemas.openxmlformats.org/officeDocument/2006/relationships/customXml" Target="../ink/ink155.xml"/><Relationship Id="rId91" Type="http://schemas.openxmlformats.org/officeDocument/2006/relationships/image" Target="../media/image960.png"/><Relationship Id="rId145" Type="http://schemas.openxmlformats.org/officeDocument/2006/relationships/image" Target="../media/image123.png"/><Relationship Id="rId166" Type="http://schemas.openxmlformats.org/officeDocument/2006/relationships/customXml" Target="../ink/ink203.xml"/><Relationship Id="rId187" Type="http://schemas.openxmlformats.org/officeDocument/2006/relationships/image" Target="../media/image144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4.xml"/><Relationship Id="rId49" Type="http://schemas.openxmlformats.org/officeDocument/2006/relationships/image" Target="../media/image750.png"/><Relationship Id="rId114" Type="http://schemas.openxmlformats.org/officeDocument/2006/relationships/customXml" Target="../ink/ink177.xml"/><Relationship Id="rId60" Type="http://schemas.openxmlformats.org/officeDocument/2006/relationships/customXml" Target="../ink/ink150.xml"/><Relationship Id="rId81" Type="http://schemas.openxmlformats.org/officeDocument/2006/relationships/image" Target="../media/image910.png"/><Relationship Id="rId135" Type="http://schemas.openxmlformats.org/officeDocument/2006/relationships/image" Target="../media/image1180.png"/><Relationship Id="rId156" Type="http://schemas.openxmlformats.org/officeDocument/2006/relationships/customXml" Target="../ink/ink198.xml"/><Relationship Id="rId177" Type="http://schemas.openxmlformats.org/officeDocument/2006/relationships/image" Target="../media/image1390.png"/><Relationship Id="rId198" Type="http://schemas.openxmlformats.org/officeDocument/2006/relationships/customXml" Target="../ink/ink219.xml"/><Relationship Id="rId18" Type="http://schemas.openxmlformats.org/officeDocument/2006/relationships/customXml" Target="../ink/ink129.xml"/><Relationship Id="rId39" Type="http://schemas.openxmlformats.org/officeDocument/2006/relationships/image" Target="../media/image700.png"/><Relationship Id="rId50" Type="http://schemas.openxmlformats.org/officeDocument/2006/relationships/customXml" Target="../ink/ink145.xml"/><Relationship Id="rId104" Type="http://schemas.openxmlformats.org/officeDocument/2006/relationships/customXml" Target="../ink/ink172.xml"/><Relationship Id="rId125" Type="http://schemas.openxmlformats.org/officeDocument/2006/relationships/image" Target="../media/image1130.png"/><Relationship Id="rId146" Type="http://schemas.openxmlformats.org/officeDocument/2006/relationships/customXml" Target="../ink/ink193.xml"/><Relationship Id="rId167" Type="http://schemas.openxmlformats.org/officeDocument/2006/relationships/image" Target="../media/image1340.png"/><Relationship Id="rId188" Type="http://schemas.openxmlformats.org/officeDocument/2006/relationships/customXml" Target="../ink/ink214.xml"/><Relationship Id="rId71" Type="http://schemas.openxmlformats.org/officeDocument/2006/relationships/image" Target="../media/image860.png"/><Relationship Id="rId92" Type="http://schemas.openxmlformats.org/officeDocument/2006/relationships/customXml" Target="../ink/ink166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.xml"/><Relationship Id="rId21" Type="http://schemas.openxmlformats.org/officeDocument/2006/relationships/image" Target="../media/image156.png"/><Relationship Id="rId42" Type="http://schemas.openxmlformats.org/officeDocument/2006/relationships/customXml" Target="../ink/ink241.xml"/><Relationship Id="rId47" Type="http://schemas.openxmlformats.org/officeDocument/2006/relationships/image" Target="../media/image169.png"/><Relationship Id="rId63" Type="http://schemas.openxmlformats.org/officeDocument/2006/relationships/image" Target="../media/image177.png"/><Relationship Id="rId68" Type="http://schemas.openxmlformats.org/officeDocument/2006/relationships/customXml" Target="../ink/ink254.xml"/><Relationship Id="rId84" Type="http://schemas.openxmlformats.org/officeDocument/2006/relationships/customXml" Target="../ink/ink262.xml"/><Relationship Id="rId16" Type="http://schemas.openxmlformats.org/officeDocument/2006/relationships/customXml" Target="../ink/ink228.xml"/><Relationship Id="rId11" Type="http://schemas.openxmlformats.org/officeDocument/2006/relationships/image" Target="../media/image149.png"/><Relationship Id="rId32" Type="http://schemas.openxmlformats.org/officeDocument/2006/relationships/customXml" Target="../ink/ink236.xml"/><Relationship Id="rId37" Type="http://schemas.openxmlformats.org/officeDocument/2006/relationships/image" Target="../media/image164.png"/><Relationship Id="rId53" Type="http://schemas.openxmlformats.org/officeDocument/2006/relationships/image" Target="../media/image172.png"/><Relationship Id="rId58" Type="http://schemas.openxmlformats.org/officeDocument/2006/relationships/customXml" Target="../ink/ink249.xml"/><Relationship Id="rId74" Type="http://schemas.openxmlformats.org/officeDocument/2006/relationships/customXml" Target="../ink/ink257.xml"/><Relationship Id="rId79" Type="http://schemas.openxmlformats.org/officeDocument/2006/relationships/image" Target="../media/image185.png"/><Relationship Id="rId5" Type="http://schemas.openxmlformats.org/officeDocument/2006/relationships/image" Target="../media/image126.png"/><Relationship Id="rId19" Type="http://schemas.openxmlformats.org/officeDocument/2006/relationships/image" Target="../media/image155.png"/><Relationship Id="rId14" Type="http://schemas.openxmlformats.org/officeDocument/2006/relationships/customXml" Target="../ink/ink227.xml"/><Relationship Id="rId22" Type="http://schemas.openxmlformats.org/officeDocument/2006/relationships/customXml" Target="../ink/ink231.xml"/><Relationship Id="rId27" Type="http://schemas.openxmlformats.org/officeDocument/2006/relationships/image" Target="../media/image159.png"/><Relationship Id="rId30" Type="http://schemas.openxmlformats.org/officeDocument/2006/relationships/customXml" Target="../ink/ink235.xml"/><Relationship Id="rId35" Type="http://schemas.openxmlformats.org/officeDocument/2006/relationships/image" Target="../media/image163.png"/><Relationship Id="rId43" Type="http://schemas.openxmlformats.org/officeDocument/2006/relationships/image" Target="../media/image167.png"/><Relationship Id="rId48" Type="http://schemas.openxmlformats.org/officeDocument/2006/relationships/customXml" Target="../ink/ink244.xml"/><Relationship Id="rId56" Type="http://schemas.openxmlformats.org/officeDocument/2006/relationships/customXml" Target="../ink/ink248.xml"/><Relationship Id="rId64" Type="http://schemas.openxmlformats.org/officeDocument/2006/relationships/customXml" Target="../ink/ink252.xml"/><Relationship Id="rId69" Type="http://schemas.openxmlformats.org/officeDocument/2006/relationships/image" Target="../media/image180.png"/><Relationship Id="rId77" Type="http://schemas.openxmlformats.org/officeDocument/2006/relationships/image" Target="../media/image184.png"/><Relationship Id="rId8" Type="http://schemas.openxmlformats.org/officeDocument/2006/relationships/customXml" Target="../ink/ink224.xml"/><Relationship Id="rId51" Type="http://schemas.openxmlformats.org/officeDocument/2006/relationships/image" Target="../media/image171.png"/><Relationship Id="rId72" Type="http://schemas.openxmlformats.org/officeDocument/2006/relationships/customXml" Target="../ink/ink256.xml"/><Relationship Id="rId80" Type="http://schemas.openxmlformats.org/officeDocument/2006/relationships/customXml" Target="../ink/ink260.xml"/><Relationship Id="rId85" Type="http://schemas.openxmlformats.org/officeDocument/2006/relationships/image" Target="../media/image188.png"/><Relationship Id="rId3" Type="http://schemas.openxmlformats.org/officeDocument/2006/relationships/image" Target="../media/image125.png"/><Relationship Id="rId12" Type="http://schemas.openxmlformats.org/officeDocument/2006/relationships/customXml" Target="../ink/ink226.xml"/><Relationship Id="rId17" Type="http://schemas.openxmlformats.org/officeDocument/2006/relationships/image" Target="../media/image154.png"/><Relationship Id="rId25" Type="http://schemas.openxmlformats.org/officeDocument/2006/relationships/image" Target="../media/image158.png"/><Relationship Id="rId33" Type="http://schemas.openxmlformats.org/officeDocument/2006/relationships/image" Target="../media/image162.png"/><Relationship Id="rId38" Type="http://schemas.openxmlformats.org/officeDocument/2006/relationships/customXml" Target="../ink/ink239.xml"/><Relationship Id="rId46" Type="http://schemas.openxmlformats.org/officeDocument/2006/relationships/customXml" Target="../ink/ink243.xml"/><Relationship Id="rId59" Type="http://schemas.openxmlformats.org/officeDocument/2006/relationships/image" Target="../media/image175.png"/><Relationship Id="rId67" Type="http://schemas.openxmlformats.org/officeDocument/2006/relationships/image" Target="../media/image179.png"/><Relationship Id="rId20" Type="http://schemas.openxmlformats.org/officeDocument/2006/relationships/customXml" Target="../ink/ink230.xml"/><Relationship Id="rId41" Type="http://schemas.openxmlformats.org/officeDocument/2006/relationships/image" Target="../media/image166.png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183.png"/><Relationship Id="rId83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3.xml"/><Relationship Id="rId15" Type="http://schemas.openxmlformats.org/officeDocument/2006/relationships/image" Target="../media/image153.png"/><Relationship Id="rId23" Type="http://schemas.openxmlformats.org/officeDocument/2006/relationships/image" Target="../media/image157.png"/><Relationship Id="rId28" Type="http://schemas.openxmlformats.org/officeDocument/2006/relationships/customXml" Target="../ink/ink234.xml"/><Relationship Id="rId36" Type="http://schemas.openxmlformats.org/officeDocument/2006/relationships/customXml" Target="../ink/ink238.xml"/><Relationship Id="rId49" Type="http://schemas.openxmlformats.org/officeDocument/2006/relationships/image" Target="../media/image170.png"/><Relationship Id="rId57" Type="http://schemas.openxmlformats.org/officeDocument/2006/relationships/image" Target="../media/image174.png"/><Relationship Id="rId10" Type="http://schemas.openxmlformats.org/officeDocument/2006/relationships/customXml" Target="../ink/ink225.xml"/><Relationship Id="rId31" Type="http://schemas.openxmlformats.org/officeDocument/2006/relationships/image" Target="../media/image161.png"/><Relationship Id="rId44" Type="http://schemas.openxmlformats.org/officeDocument/2006/relationships/customXml" Target="../ink/ink242.xml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178.png"/><Relationship Id="rId73" Type="http://schemas.openxmlformats.org/officeDocument/2006/relationships/image" Target="../media/image182.png"/><Relationship Id="rId78" Type="http://schemas.openxmlformats.org/officeDocument/2006/relationships/customXml" Target="../ink/ink259.xml"/><Relationship Id="rId81" Type="http://schemas.openxmlformats.org/officeDocument/2006/relationships/image" Target="../media/image186.png"/><Relationship Id="rId86" Type="http://schemas.openxmlformats.org/officeDocument/2006/relationships/customXml" Target="../ink/ink263.xml"/><Relationship Id="rId4" Type="http://schemas.openxmlformats.org/officeDocument/2006/relationships/customXml" Target="../ink/ink222.xml"/><Relationship Id="rId9" Type="http://schemas.openxmlformats.org/officeDocument/2006/relationships/image" Target="../media/image1480.png"/><Relationship Id="rId13" Type="http://schemas.openxmlformats.org/officeDocument/2006/relationships/image" Target="../media/image152.png"/><Relationship Id="rId18" Type="http://schemas.openxmlformats.org/officeDocument/2006/relationships/customXml" Target="../ink/ink229.xml"/><Relationship Id="rId39" Type="http://schemas.openxmlformats.org/officeDocument/2006/relationships/image" Target="../media/image165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173.png"/><Relationship Id="rId76" Type="http://schemas.openxmlformats.org/officeDocument/2006/relationships/customXml" Target="../ink/ink258.xml"/><Relationship Id="rId7" Type="http://schemas.openxmlformats.org/officeDocument/2006/relationships/image" Target="../media/image127.png"/><Relationship Id="rId71" Type="http://schemas.openxmlformats.org/officeDocument/2006/relationships/image" Target="../media/image181.png"/><Relationship Id="rId2" Type="http://schemas.openxmlformats.org/officeDocument/2006/relationships/customXml" Target="../ink/ink221.xml"/><Relationship Id="rId29" Type="http://schemas.openxmlformats.org/officeDocument/2006/relationships/image" Target="../media/image160.png"/><Relationship Id="rId24" Type="http://schemas.openxmlformats.org/officeDocument/2006/relationships/customXml" Target="../ink/ink232.xml"/><Relationship Id="rId40" Type="http://schemas.openxmlformats.org/officeDocument/2006/relationships/customXml" Target="../ink/ink240.xml"/><Relationship Id="rId45" Type="http://schemas.openxmlformats.org/officeDocument/2006/relationships/image" Target="../media/image168.png"/><Relationship Id="rId66" Type="http://schemas.openxmlformats.org/officeDocument/2006/relationships/customXml" Target="../ink/ink253.xml"/><Relationship Id="rId87" Type="http://schemas.openxmlformats.org/officeDocument/2006/relationships/image" Target="../media/image189.png"/><Relationship Id="rId61" Type="http://schemas.openxmlformats.org/officeDocument/2006/relationships/image" Target="../media/image176.png"/><Relationship Id="rId82" Type="http://schemas.openxmlformats.org/officeDocument/2006/relationships/customXml" Target="../ink/ink261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6.xml"/><Relationship Id="rId21" Type="http://schemas.openxmlformats.org/officeDocument/2006/relationships/image" Target="../media/image202.png"/><Relationship Id="rId42" Type="http://schemas.openxmlformats.org/officeDocument/2006/relationships/customXml" Target="../ink/ink284.xml"/><Relationship Id="rId47" Type="http://schemas.openxmlformats.org/officeDocument/2006/relationships/image" Target="../media/image215.png"/><Relationship Id="rId63" Type="http://schemas.openxmlformats.org/officeDocument/2006/relationships/image" Target="../media/image223.png"/><Relationship Id="rId68" Type="http://schemas.openxmlformats.org/officeDocument/2006/relationships/customXml" Target="../ink/ink297.xml"/><Relationship Id="rId16" Type="http://schemas.openxmlformats.org/officeDocument/2006/relationships/customXml" Target="../ink/ink271.xml"/><Relationship Id="rId11" Type="http://schemas.openxmlformats.org/officeDocument/2006/relationships/image" Target="../media/image197.png"/><Relationship Id="rId32" Type="http://schemas.openxmlformats.org/officeDocument/2006/relationships/customXml" Target="../ink/ink279.xml"/><Relationship Id="rId37" Type="http://schemas.openxmlformats.org/officeDocument/2006/relationships/image" Target="../media/image210.png"/><Relationship Id="rId53" Type="http://schemas.openxmlformats.org/officeDocument/2006/relationships/image" Target="../media/image218.png"/><Relationship Id="rId58" Type="http://schemas.openxmlformats.org/officeDocument/2006/relationships/customXml" Target="../ink/ink292.xml"/><Relationship Id="rId74" Type="http://schemas.openxmlformats.org/officeDocument/2006/relationships/customXml" Target="../ink/ink300.xml"/><Relationship Id="rId79" Type="http://schemas.openxmlformats.org/officeDocument/2006/relationships/image" Target="../media/image231.png"/><Relationship Id="rId5" Type="http://schemas.openxmlformats.org/officeDocument/2006/relationships/image" Target="../media/image194.png"/><Relationship Id="rId61" Type="http://schemas.openxmlformats.org/officeDocument/2006/relationships/image" Target="../media/image222.png"/><Relationship Id="rId82" Type="http://schemas.openxmlformats.org/officeDocument/2006/relationships/customXml" Target="../ink/ink304.xml"/><Relationship Id="rId19" Type="http://schemas.openxmlformats.org/officeDocument/2006/relationships/image" Target="../media/image201.png"/><Relationship Id="rId14" Type="http://schemas.openxmlformats.org/officeDocument/2006/relationships/customXml" Target="../ink/ink270.xml"/><Relationship Id="rId22" Type="http://schemas.openxmlformats.org/officeDocument/2006/relationships/customXml" Target="../ink/ink274.xml"/><Relationship Id="rId27" Type="http://schemas.openxmlformats.org/officeDocument/2006/relationships/image" Target="../media/image205.png"/><Relationship Id="rId30" Type="http://schemas.openxmlformats.org/officeDocument/2006/relationships/customXml" Target="../ink/ink278.xml"/><Relationship Id="rId35" Type="http://schemas.openxmlformats.org/officeDocument/2006/relationships/image" Target="../media/image209.png"/><Relationship Id="rId43" Type="http://schemas.openxmlformats.org/officeDocument/2006/relationships/image" Target="../media/image213.png"/><Relationship Id="rId48" Type="http://schemas.openxmlformats.org/officeDocument/2006/relationships/customXml" Target="../ink/ink287.xml"/><Relationship Id="rId56" Type="http://schemas.openxmlformats.org/officeDocument/2006/relationships/customXml" Target="../ink/ink291.xml"/><Relationship Id="rId64" Type="http://schemas.openxmlformats.org/officeDocument/2006/relationships/customXml" Target="../ink/ink295.xml"/><Relationship Id="rId69" Type="http://schemas.openxmlformats.org/officeDocument/2006/relationships/image" Target="../media/image226.png"/><Relationship Id="rId77" Type="http://schemas.openxmlformats.org/officeDocument/2006/relationships/image" Target="../media/image230.png"/><Relationship Id="rId8" Type="http://schemas.openxmlformats.org/officeDocument/2006/relationships/customXml" Target="../ink/ink267.xml"/><Relationship Id="rId51" Type="http://schemas.openxmlformats.org/officeDocument/2006/relationships/image" Target="../media/image217.png"/><Relationship Id="rId72" Type="http://schemas.openxmlformats.org/officeDocument/2006/relationships/customXml" Target="../ink/ink299.xml"/><Relationship Id="rId80" Type="http://schemas.openxmlformats.org/officeDocument/2006/relationships/customXml" Target="../ink/ink303.xml"/><Relationship Id="rId3" Type="http://schemas.openxmlformats.org/officeDocument/2006/relationships/image" Target="../media/image193.png"/><Relationship Id="rId12" Type="http://schemas.openxmlformats.org/officeDocument/2006/relationships/customXml" Target="../ink/ink269.xml"/><Relationship Id="rId17" Type="http://schemas.openxmlformats.org/officeDocument/2006/relationships/image" Target="../media/image200.png"/><Relationship Id="rId25" Type="http://schemas.openxmlformats.org/officeDocument/2006/relationships/image" Target="../media/image204.png"/><Relationship Id="rId33" Type="http://schemas.openxmlformats.org/officeDocument/2006/relationships/image" Target="../media/image208.png"/><Relationship Id="rId38" Type="http://schemas.openxmlformats.org/officeDocument/2006/relationships/customXml" Target="../ink/ink282.xml"/><Relationship Id="rId46" Type="http://schemas.openxmlformats.org/officeDocument/2006/relationships/customXml" Target="../ink/ink286.xml"/><Relationship Id="rId59" Type="http://schemas.openxmlformats.org/officeDocument/2006/relationships/image" Target="../media/image221.png"/><Relationship Id="rId67" Type="http://schemas.openxmlformats.org/officeDocument/2006/relationships/image" Target="../media/image225.png"/><Relationship Id="rId20" Type="http://schemas.openxmlformats.org/officeDocument/2006/relationships/customXml" Target="../ink/ink273.xml"/><Relationship Id="rId41" Type="http://schemas.openxmlformats.org/officeDocument/2006/relationships/image" Target="../media/image212.png"/><Relationship Id="rId54" Type="http://schemas.openxmlformats.org/officeDocument/2006/relationships/customXml" Target="../ink/ink290.xml"/><Relationship Id="rId62" Type="http://schemas.openxmlformats.org/officeDocument/2006/relationships/customXml" Target="../ink/ink294.xml"/><Relationship Id="rId70" Type="http://schemas.openxmlformats.org/officeDocument/2006/relationships/customXml" Target="../ink/ink298.xml"/><Relationship Id="rId75" Type="http://schemas.openxmlformats.org/officeDocument/2006/relationships/image" Target="../media/image229.png"/><Relationship Id="rId83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6.xml"/><Relationship Id="rId15" Type="http://schemas.openxmlformats.org/officeDocument/2006/relationships/image" Target="../media/image199.png"/><Relationship Id="rId23" Type="http://schemas.openxmlformats.org/officeDocument/2006/relationships/image" Target="../media/image203.png"/><Relationship Id="rId28" Type="http://schemas.openxmlformats.org/officeDocument/2006/relationships/customXml" Target="../ink/ink277.xml"/><Relationship Id="rId36" Type="http://schemas.openxmlformats.org/officeDocument/2006/relationships/customXml" Target="../ink/ink281.xml"/><Relationship Id="rId49" Type="http://schemas.openxmlformats.org/officeDocument/2006/relationships/image" Target="../media/image216.png"/><Relationship Id="rId57" Type="http://schemas.openxmlformats.org/officeDocument/2006/relationships/image" Target="../media/image220.png"/><Relationship Id="rId10" Type="http://schemas.openxmlformats.org/officeDocument/2006/relationships/customXml" Target="../ink/ink268.xml"/><Relationship Id="rId31" Type="http://schemas.openxmlformats.org/officeDocument/2006/relationships/image" Target="../media/image207.png"/><Relationship Id="rId44" Type="http://schemas.openxmlformats.org/officeDocument/2006/relationships/customXml" Target="../ink/ink285.xml"/><Relationship Id="rId52" Type="http://schemas.openxmlformats.org/officeDocument/2006/relationships/customXml" Target="../ink/ink289.xml"/><Relationship Id="rId60" Type="http://schemas.openxmlformats.org/officeDocument/2006/relationships/customXml" Target="../ink/ink293.xml"/><Relationship Id="rId65" Type="http://schemas.openxmlformats.org/officeDocument/2006/relationships/image" Target="../media/image224.png"/><Relationship Id="rId73" Type="http://schemas.openxmlformats.org/officeDocument/2006/relationships/image" Target="../media/image228.png"/><Relationship Id="rId78" Type="http://schemas.openxmlformats.org/officeDocument/2006/relationships/customXml" Target="../ink/ink302.xml"/><Relationship Id="rId81" Type="http://schemas.openxmlformats.org/officeDocument/2006/relationships/image" Target="../media/image232.png"/><Relationship Id="rId4" Type="http://schemas.openxmlformats.org/officeDocument/2006/relationships/customXml" Target="../ink/ink265.xml"/><Relationship Id="rId9" Type="http://schemas.openxmlformats.org/officeDocument/2006/relationships/image" Target="../media/image196.png"/><Relationship Id="rId13" Type="http://schemas.openxmlformats.org/officeDocument/2006/relationships/image" Target="../media/image198.png"/><Relationship Id="rId18" Type="http://schemas.openxmlformats.org/officeDocument/2006/relationships/customXml" Target="../ink/ink272.xml"/><Relationship Id="rId39" Type="http://schemas.openxmlformats.org/officeDocument/2006/relationships/image" Target="../media/image211.png"/><Relationship Id="rId34" Type="http://schemas.openxmlformats.org/officeDocument/2006/relationships/customXml" Target="../ink/ink280.xml"/><Relationship Id="rId50" Type="http://schemas.openxmlformats.org/officeDocument/2006/relationships/customXml" Target="../ink/ink288.xml"/><Relationship Id="rId55" Type="http://schemas.openxmlformats.org/officeDocument/2006/relationships/image" Target="../media/image219.png"/><Relationship Id="rId76" Type="http://schemas.openxmlformats.org/officeDocument/2006/relationships/customXml" Target="../ink/ink301.xml"/><Relationship Id="rId7" Type="http://schemas.openxmlformats.org/officeDocument/2006/relationships/image" Target="../media/image195.png"/><Relationship Id="rId71" Type="http://schemas.openxmlformats.org/officeDocument/2006/relationships/image" Target="../media/image227.png"/><Relationship Id="rId2" Type="http://schemas.openxmlformats.org/officeDocument/2006/relationships/customXml" Target="../ink/ink264.xml"/><Relationship Id="rId29" Type="http://schemas.openxmlformats.org/officeDocument/2006/relationships/image" Target="../media/image206.png"/><Relationship Id="rId24" Type="http://schemas.openxmlformats.org/officeDocument/2006/relationships/customXml" Target="../ink/ink275.xml"/><Relationship Id="rId40" Type="http://schemas.openxmlformats.org/officeDocument/2006/relationships/customXml" Target="../ink/ink283.xml"/><Relationship Id="rId45" Type="http://schemas.openxmlformats.org/officeDocument/2006/relationships/image" Target="../media/image214.png"/><Relationship Id="rId66" Type="http://schemas.openxmlformats.org/officeDocument/2006/relationships/customXml" Target="../ink/ink29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8.xml"/><Relationship Id="rId3" Type="http://schemas.openxmlformats.org/officeDocument/2006/relationships/image" Target="../media/image237.png"/><Relationship Id="rId7" Type="http://schemas.openxmlformats.org/officeDocument/2006/relationships/image" Target="../media/image239.png"/><Relationship Id="rId2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7.xml"/><Relationship Id="rId5" Type="http://schemas.openxmlformats.org/officeDocument/2006/relationships/image" Target="../media/image238.png"/><Relationship Id="rId4" Type="http://schemas.openxmlformats.org/officeDocument/2006/relationships/customXml" Target="../ink/ink306.xml"/><Relationship Id="rId9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0.xml"/><Relationship Id="rId42" Type="http://schemas.openxmlformats.org/officeDocument/2006/relationships/image" Target="../media/image27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44.xml"/><Relationship Id="rId16" Type="http://schemas.openxmlformats.org/officeDocument/2006/relationships/image" Target="../media/image14.png"/><Relationship Id="rId11" Type="http://schemas.openxmlformats.org/officeDocument/2006/relationships/customXml" Target="../ink/ink5.xml"/><Relationship Id="rId32" Type="http://schemas.openxmlformats.org/officeDocument/2006/relationships/image" Target="../media/image22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10.png"/><Relationship Id="rId51" Type="http://schemas.openxmlformats.org/officeDocument/2006/relationships/customXml" Target="../ink/ink25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6.png"/><Relationship Id="rId41" Type="http://schemas.openxmlformats.org/officeDocument/2006/relationships/customXml" Target="../ink/ink20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1.png"/><Relationship Id="rId31" Type="http://schemas.openxmlformats.org/officeDocument/2006/relationships/customXml" Target="../ink/ink15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5.png"/><Relationship Id="rId81" Type="http://schemas.openxmlformats.org/officeDocument/2006/relationships/customXml" Target="../ink/ink40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9" Type="http://schemas.openxmlformats.org/officeDocument/2006/relationships/customXml" Target="../ink/ink19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27.xml"/><Relationship Id="rId76" Type="http://schemas.openxmlformats.org/officeDocument/2006/relationships/image" Target="../media/image44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5.png"/><Relationship Id="rId29" Type="http://schemas.openxmlformats.org/officeDocument/2006/relationships/customXml" Target="../ink/ink14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2.xml"/><Relationship Id="rId66" Type="http://schemas.openxmlformats.org/officeDocument/2006/relationships/image" Target="../media/image39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7.png"/><Relationship Id="rId19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439" y="1021448"/>
            <a:ext cx="11511122" cy="3523307"/>
          </a:xfrm>
          <a:prstGeom prst="rect">
            <a:avLst/>
          </a:prstGeom>
        </p:spPr>
        <p:txBody>
          <a:bodyPr vert="horz" wrap="square" lIns="0" tIns="57882" rIns="0" bIns="0" rtlCol="0" anchor="ctr">
            <a:spAutoFit/>
          </a:bodyPr>
          <a:lstStyle/>
          <a:p>
            <a:pPr marL="1736564" marR="10067" indent="-1712654">
              <a:lnSpc>
                <a:spcPts val="2378"/>
              </a:lnSpc>
              <a:spcBef>
                <a:spcPts val="454"/>
              </a:spcBef>
            </a:pPr>
            <a:r>
              <a:rPr dirty="0"/>
              <a:t>Lecture</a:t>
            </a:r>
            <a:r>
              <a:rPr spc="-79" dirty="0"/>
              <a:t> </a:t>
            </a:r>
            <a:r>
              <a:rPr dirty="0"/>
              <a:t>1</a:t>
            </a:r>
            <a:r>
              <a:rPr lang="en-US" dirty="0"/>
              <a:t>0: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Probability redux; recognizing distributions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r>
              <a:rPr spc="-20" dirty="0"/>
              <a:t>Maximum</a:t>
            </a:r>
            <a:r>
              <a:rPr spc="-69" dirty="0"/>
              <a:t> </a:t>
            </a:r>
            <a:r>
              <a:rPr dirty="0"/>
              <a:t>Likelihood</a:t>
            </a:r>
            <a:r>
              <a:rPr lang="en-US" dirty="0"/>
              <a:t> (MLE)</a:t>
            </a:r>
            <a:r>
              <a:rPr spc="-69" dirty="0"/>
              <a:t> </a:t>
            </a:r>
            <a:br>
              <a:rPr lang="en-US" spc="-69" dirty="0"/>
            </a:br>
            <a:br>
              <a:rPr lang="en-US" spc="-69" dirty="0"/>
            </a:br>
            <a:br>
              <a:rPr lang="en-US" spc="-69" dirty="0"/>
            </a:br>
            <a:br>
              <a:rPr lang="en-US" spc="-69" dirty="0"/>
            </a:br>
            <a:r>
              <a:rPr lang="en-US" spc="-69" dirty="0"/>
              <a:t>Kernel </a:t>
            </a:r>
            <a:r>
              <a:rPr spc="-20" dirty="0"/>
              <a:t>Density </a:t>
            </a:r>
            <a:r>
              <a:rPr dirty="0"/>
              <a:t>Estimation</a:t>
            </a:r>
            <a:r>
              <a:rPr spc="-99" dirty="0"/>
              <a:t> </a:t>
            </a:r>
            <a:r>
              <a:rPr lang="en-US" spc="-99" dirty="0"/>
              <a:t>(</a:t>
            </a:r>
            <a:r>
              <a:rPr spc="-40" dirty="0"/>
              <a:t>KDE)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76515" y="5324316"/>
            <a:ext cx="64389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9" dirty="0">
                <a:latin typeface="Times New Roman"/>
                <a:cs typeface="Times New Roman"/>
              </a:rPr>
              <a:t>DS </a:t>
            </a:r>
            <a:r>
              <a:rPr sz="2180" spc="218" dirty="0">
                <a:latin typeface="Times New Roman"/>
                <a:cs typeface="Times New Roman"/>
              </a:rPr>
              <a:t>4400:</a:t>
            </a:r>
            <a:r>
              <a:rPr sz="2180" spc="337" dirty="0">
                <a:latin typeface="Times New Roman"/>
                <a:cs typeface="Times New Roman"/>
              </a:rPr>
              <a:t> </a:t>
            </a:r>
            <a:r>
              <a:rPr sz="2180" spc="188" dirty="0">
                <a:latin typeface="Times New Roman"/>
                <a:cs typeface="Times New Roman"/>
              </a:rPr>
              <a:t>Machine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78" dirty="0">
                <a:latin typeface="Times New Roman"/>
                <a:cs typeface="Times New Roman"/>
              </a:rPr>
              <a:t>Learning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277" dirty="0">
                <a:latin typeface="Times New Roman"/>
                <a:cs typeface="Times New Roman"/>
              </a:rPr>
              <a:t>and</a:t>
            </a:r>
            <a:r>
              <a:rPr sz="2180" spc="168" dirty="0">
                <a:latin typeface="Times New Roman"/>
                <a:cs typeface="Times New Roman"/>
              </a:rPr>
              <a:t> </a:t>
            </a:r>
            <a:r>
              <a:rPr sz="2180" spc="226" dirty="0">
                <a:latin typeface="Times New Roman"/>
                <a:cs typeface="Times New Roman"/>
              </a:rPr>
              <a:t>Data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49" dirty="0">
                <a:latin typeface="Times New Roman"/>
                <a:cs typeface="Times New Roman"/>
              </a:rPr>
              <a:t>Mining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39" dirty="0">
                <a:latin typeface="Times New Roman"/>
                <a:cs typeface="Times New Roman"/>
              </a:rPr>
              <a:t>1</a:t>
            </a:r>
            <a:endParaRPr sz="218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7567F400-E7D4-7AF6-4784-F9D8A211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7" y="-1"/>
            <a:ext cx="10756744" cy="6318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7F9D56-3738-3A83-0198-0072AC785EBC}"/>
                  </a:ext>
                </a:extLst>
              </p14:cNvPr>
              <p14:cNvContentPartPr/>
              <p14:nvPr/>
            </p14:nvContentPartPr>
            <p14:xfrm>
              <a:off x="7128141" y="1883915"/>
              <a:ext cx="2190240" cy="31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7F9D56-3738-3A83-0198-0072AC785E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4141" y="1775915"/>
                <a:ext cx="2297880" cy="52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25CFAF8B-680D-732C-E27C-50CC9FAA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869950"/>
            <a:ext cx="10826860" cy="462696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D4689496-FD69-4E36-E299-8FC5804B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" y="-1"/>
            <a:ext cx="11498033" cy="6507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B691EA-E22C-A97E-4BA4-9E5DAE9EC66D}"/>
                  </a:ext>
                </a:extLst>
              </p14:cNvPr>
              <p14:cNvContentPartPr/>
              <p14:nvPr/>
            </p14:nvContentPartPr>
            <p14:xfrm>
              <a:off x="7181061" y="2213315"/>
              <a:ext cx="2453400" cy="39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B691EA-E22C-A97E-4BA4-9E5DAE9EC6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7053" y="2105217"/>
                <a:ext cx="2561056" cy="61255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573E9F6-7247-E3F4-338A-B240CD81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0" y="0"/>
            <a:ext cx="10144749" cy="66165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38857F-5A5A-4407-BF78-0EE0FC771550}"/>
                  </a:ext>
                </a:extLst>
              </p14:cNvPr>
              <p14:cNvContentPartPr/>
              <p14:nvPr/>
            </p14:nvContentPartPr>
            <p14:xfrm>
              <a:off x="3802461" y="1897955"/>
              <a:ext cx="1901160" cy="30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38857F-5A5A-4407-BF78-0EE0FC7715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8461" y="1789955"/>
                <a:ext cx="20088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4E5080-3AF7-0F29-C2C7-32C44C1D9AEF}"/>
                  </a:ext>
                </a:extLst>
              </p14:cNvPr>
              <p14:cNvContentPartPr/>
              <p14:nvPr/>
            </p14:nvContentPartPr>
            <p14:xfrm>
              <a:off x="2050701" y="2250035"/>
              <a:ext cx="914040" cy="17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4E5080-3AF7-0F29-C2C7-32C44C1D9A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701" y="2142035"/>
                <a:ext cx="10216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7BF8D4-D664-482B-EBFF-AAFEAC16C533}"/>
                  </a:ext>
                </a:extLst>
              </p14:cNvPr>
              <p14:cNvContentPartPr/>
              <p14:nvPr/>
            </p14:nvContentPartPr>
            <p14:xfrm>
              <a:off x="7444221" y="627155"/>
              <a:ext cx="204120" cy="215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7BF8D4-D664-482B-EBFF-AAFEAC16C5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8768" y="611675"/>
                <a:ext cx="234666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0300F20-C925-155A-FA89-2C0BCFB6D0CC}"/>
                  </a:ext>
                </a:extLst>
              </p14:cNvPr>
              <p14:cNvContentPartPr/>
              <p14:nvPr/>
            </p14:nvContentPartPr>
            <p14:xfrm>
              <a:off x="7851741" y="564515"/>
              <a:ext cx="925560" cy="58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0300F20-C925-155A-FA89-2C0BCFB6D0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6255" y="549035"/>
                <a:ext cx="956172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FA669C-C832-2C64-D5A0-07310785CC3B}"/>
                  </a:ext>
                </a:extLst>
              </p14:cNvPr>
              <p14:cNvContentPartPr/>
              <p14:nvPr/>
            </p14:nvContentPartPr>
            <p14:xfrm>
              <a:off x="2889501" y="540755"/>
              <a:ext cx="4320000" cy="2007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FA669C-C832-2C64-D5A0-07310785CC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4021" y="525275"/>
                <a:ext cx="4350600" cy="203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31FE-7730-C6EF-63A3-F87C06BE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DC8-682C-F90A-9E2E-910B292D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D0D0D"/>
                </a:solidFill>
              </a:rPr>
              <a:t>Describes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the number of events that occur in a fixed interval of time or space, assuming that events occur independently of each other. </a:t>
            </a:r>
          </a:p>
          <a:p>
            <a:pPr algn="l"/>
            <a:endParaRPr lang="en-US" dirty="0">
              <a:solidFill>
                <a:srgbClr val="0D0D0D"/>
              </a:solidFill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D0D0D"/>
                </a:solidFill>
                <a:effectLst/>
              </a:rPr>
              <a:t>e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=2.71828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D0D0D"/>
                </a:solidFill>
              </a:rPr>
              <a:t>x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is the number of events that occur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l-GR" b="0" i="1" dirty="0">
                <a:solidFill>
                  <a:srgbClr val="0D0D0D"/>
                </a:solidFill>
                <a:effectLst/>
              </a:rPr>
              <a:t>λ</a:t>
            </a:r>
            <a:r>
              <a:rPr lang="el-GR" b="0" i="0" dirty="0">
                <a:solidFill>
                  <a:srgbClr val="0D0D0D"/>
                </a:solidFill>
                <a:effectLst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is average number of events in a </a:t>
            </a:r>
            <a:r>
              <a:rPr lang="en-US" dirty="0">
                <a:solidFill>
                  <a:srgbClr val="0D0D0D"/>
                </a:solidFill>
              </a:rPr>
              <a:t>given interval</a:t>
            </a:r>
            <a:endParaRPr lang="en-US" b="0" i="0" dirty="0">
              <a:solidFill>
                <a:srgbClr val="0D0D0D"/>
              </a:solidFill>
              <a:effectLst/>
            </a:endParaRP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9A9887-CE82-D19A-E391-2F38B7A62ECC}"/>
                  </a:ext>
                </a:extLst>
              </p14:cNvPr>
              <p14:cNvContentPartPr/>
              <p14:nvPr/>
            </p14:nvContentPartPr>
            <p14:xfrm>
              <a:off x="8910141" y="915659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9A9887-CE82-D19A-E391-2F38B7A62E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4021" y="91504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63B8D7-A9BF-5348-59B1-CA9A59FCFB19}"/>
                  </a:ext>
                </a:extLst>
              </p14:cNvPr>
              <p14:cNvContentPartPr/>
              <p14:nvPr/>
            </p14:nvContentPartPr>
            <p14:xfrm>
              <a:off x="5781313" y="3737806"/>
              <a:ext cx="37080" cy="37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63B8D7-A9BF-5348-59B1-CA9A59FCFB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0513" y="3727006"/>
                <a:ext cx="58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7F422B-41D1-6A18-D2B1-ED73FE5E49C6}"/>
                  </a:ext>
                </a:extLst>
              </p14:cNvPr>
              <p14:cNvContentPartPr/>
              <p14:nvPr/>
            </p14:nvContentPartPr>
            <p14:xfrm>
              <a:off x="6178393" y="3175846"/>
              <a:ext cx="1194480" cy="1493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7F422B-41D1-6A18-D2B1-ED73FE5E49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7590" y="3165046"/>
                <a:ext cx="1215726" cy="15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68AA12D-F056-7B4B-673C-0CEE5364CF27}"/>
                  </a:ext>
                </a:extLst>
              </p14:cNvPr>
              <p14:cNvContentPartPr/>
              <p14:nvPr/>
            </p14:nvContentPartPr>
            <p14:xfrm>
              <a:off x="7552513" y="3160726"/>
              <a:ext cx="1468800" cy="622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68AA12D-F056-7B4B-673C-0CEE5364CF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1713" y="3149932"/>
                <a:ext cx="1490040" cy="643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18F0418-B753-C3AF-FAD6-43C352280AB8}"/>
                  </a:ext>
                </a:extLst>
              </p14:cNvPr>
              <p14:cNvContentPartPr/>
              <p14:nvPr/>
            </p14:nvContentPartPr>
            <p14:xfrm>
              <a:off x="8356033" y="3415246"/>
              <a:ext cx="142920" cy="180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18F0418-B753-C3AF-FAD6-43C352280A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45260" y="3404446"/>
                <a:ext cx="164107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3A0CC8-EFB6-6A09-F45B-ABD97DDEA974}"/>
                  </a:ext>
                </a:extLst>
              </p14:cNvPr>
              <p14:cNvContentPartPr/>
              <p14:nvPr/>
            </p14:nvContentPartPr>
            <p14:xfrm>
              <a:off x="8513713" y="3107086"/>
              <a:ext cx="360720" cy="330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3A0CC8-EFB6-6A09-F45B-ABD97DDEA9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02913" y="3096286"/>
                <a:ext cx="3819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20AC130-5A7A-8F1E-5A2D-97E0964C0E82}"/>
                  </a:ext>
                </a:extLst>
              </p14:cNvPr>
              <p14:cNvContentPartPr/>
              <p14:nvPr/>
            </p14:nvContentPartPr>
            <p14:xfrm>
              <a:off x="8408593" y="4353766"/>
              <a:ext cx="23040" cy="15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20AC130-5A7A-8F1E-5A2D-97E0964C0E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7793" y="4342966"/>
                <a:ext cx="44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155B5FB-0C05-D557-433B-1122F7061FB8}"/>
                  </a:ext>
                </a:extLst>
              </p14:cNvPr>
              <p14:cNvContentPartPr/>
              <p14:nvPr/>
            </p14:nvContentPartPr>
            <p14:xfrm>
              <a:off x="8093233" y="3903046"/>
              <a:ext cx="277920" cy="323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155B5FB-0C05-D557-433B-1122F7061F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82447" y="3892246"/>
                <a:ext cx="299133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5F3E3D9-EE3A-F3BA-33AA-A7757023CC12}"/>
                  </a:ext>
                </a:extLst>
              </p14:cNvPr>
              <p14:cNvContentPartPr/>
              <p14:nvPr/>
            </p14:nvContentPartPr>
            <p14:xfrm>
              <a:off x="9129741" y="3779277"/>
              <a:ext cx="164880" cy="31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5F3E3D9-EE3A-F3BA-33AA-A7757023CC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8965" y="3768598"/>
                <a:ext cx="186074" cy="52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329E456-9C9B-E57C-E614-327822E68463}"/>
                  </a:ext>
                </a:extLst>
              </p14:cNvPr>
              <p14:cNvContentPartPr/>
              <p14:nvPr/>
            </p14:nvContentPartPr>
            <p14:xfrm>
              <a:off x="9129741" y="3646077"/>
              <a:ext cx="212040" cy="8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329E456-9C9B-E57C-E614-327822E684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18941" y="3635277"/>
                <a:ext cx="233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1F4C675-6DBA-68BB-8356-6DDFFDC24540}"/>
                  </a:ext>
                </a:extLst>
              </p14:cNvPr>
              <p14:cNvContentPartPr/>
              <p14:nvPr/>
            </p14:nvContentPartPr>
            <p14:xfrm>
              <a:off x="9537261" y="3324597"/>
              <a:ext cx="1623240" cy="643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1F4C675-6DBA-68BB-8356-6DDFFDC245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6461" y="3313797"/>
                <a:ext cx="164448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B438B34-A787-5EDE-A684-5CC12DBFED53}"/>
                  </a:ext>
                </a:extLst>
              </p14:cNvPr>
              <p14:cNvContentPartPr/>
              <p14:nvPr/>
            </p14:nvContentPartPr>
            <p14:xfrm>
              <a:off x="6840501" y="4853157"/>
              <a:ext cx="4664160" cy="737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B438B34-A787-5EDE-A684-5CC12DBFED5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9700" y="4842357"/>
                <a:ext cx="4685402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88DC18-58E0-582F-5692-04F60D042B0E}"/>
                  </a:ext>
                </a:extLst>
              </p14:cNvPr>
              <p14:cNvContentPartPr/>
              <p14:nvPr/>
            </p14:nvContentPartPr>
            <p14:xfrm>
              <a:off x="2646417" y="6188093"/>
              <a:ext cx="1963440" cy="65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88DC18-58E0-582F-5692-04F60D042B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0937" y="6172613"/>
                <a:ext cx="199404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3BD03B-D193-E6FD-BB00-54362033403F}"/>
                  </a:ext>
                </a:extLst>
              </p14:cNvPr>
              <p14:cNvContentPartPr/>
              <p14:nvPr/>
            </p14:nvContentPartPr>
            <p14:xfrm>
              <a:off x="1256817" y="6106733"/>
              <a:ext cx="1128240" cy="507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3BD03B-D193-E6FD-BB00-5436203340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41332" y="6091264"/>
                <a:ext cx="1158850" cy="538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304D84E-40C3-E772-DFEC-E4AFAA947983}"/>
                  </a:ext>
                </a:extLst>
              </p14:cNvPr>
              <p14:cNvContentPartPr/>
              <p14:nvPr/>
            </p14:nvContentPartPr>
            <p14:xfrm>
              <a:off x="5093697" y="6134453"/>
              <a:ext cx="859320" cy="413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304D84E-40C3-E772-DFEC-E4AFAA94798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8217" y="6118973"/>
                <a:ext cx="8899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1B377EA-5A42-7E55-C3BF-A335D20CC156}"/>
                  </a:ext>
                </a:extLst>
              </p14:cNvPr>
              <p14:cNvContentPartPr/>
              <p14:nvPr/>
            </p14:nvContentPartPr>
            <p14:xfrm>
              <a:off x="4695537" y="6306173"/>
              <a:ext cx="195480" cy="23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1B377EA-5A42-7E55-C3BF-A335D20CC15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80057" y="6290717"/>
                <a:ext cx="226080" cy="266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4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6A7AFCA-C81C-85D7-0CB0-8163B03F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0" y="0"/>
            <a:ext cx="11467923" cy="6615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B9BD90-E6B5-6AF9-F377-7276ABCB9AAE}"/>
                  </a:ext>
                </a:extLst>
              </p14:cNvPr>
              <p14:cNvContentPartPr/>
              <p14:nvPr/>
            </p14:nvContentPartPr>
            <p14:xfrm>
              <a:off x="7851741" y="415475"/>
              <a:ext cx="659160" cy="517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B9BD90-E6B5-6AF9-F377-7276ABCB9A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6253" y="400006"/>
                <a:ext cx="689777" cy="548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4983A7-617D-F4DA-A56D-FB0AB7E06885}"/>
                  </a:ext>
                </a:extLst>
              </p14:cNvPr>
              <p14:cNvContentPartPr/>
              <p14:nvPr/>
            </p14:nvContentPartPr>
            <p14:xfrm>
              <a:off x="6346581" y="658475"/>
              <a:ext cx="1207800" cy="536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4983A7-617D-F4DA-A56D-FB0AB7E068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1096" y="642995"/>
                <a:ext cx="1238409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A1CDFC5-1544-24AD-B13C-9A520BC74B38}"/>
                  </a:ext>
                </a:extLst>
              </p14:cNvPr>
              <p14:cNvContentPartPr/>
              <p14:nvPr/>
            </p14:nvContentPartPr>
            <p14:xfrm>
              <a:off x="8682981" y="362195"/>
              <a:ext cx="1011600" cy="508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A1CDFC5-1544-24AD-B13C-9A520BC74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67501" y="346715"/>
                <a:ext cx="10422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A869FED-B894-5CA4-8B46-DDD0B387FAF4}"/>
                  </a:ext>
                </a:extLst>
              </p14:cNvPr>
              <p14:cNvContentPartPr/>
              <p14:nvPr/>
            </p14:nvContentPartPr>
            <p14:xfrm>
              <a:off x="9725541" y="540755"/>
              <a:ext cx="447120" cy="281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A869FED-B894-5CA4-8B46-DDD0B387FA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10073" y="525255"/>
                <a:ext cx="477695" cy="31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70F541-8649-859D-1A0E-0A13CB494501}"/>
                  </a:ext>
                </a:extLst>
              </p14:cNvPr>
              <p14:cNvContentPartPr/>
              <p14:nvPr/>
            </p14:nvContentPartPr>
            <p14:xfrm>
              <a:off x="6219501" y="380555"/>
              <a:ext cx="4023720" cy="700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70F541-8649-859D-1A0E-0A13CB4945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5501" y="272555"/>
                <a:ext cx="4131360" cy="91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8947DF58-132B-E9B3-3F1E-85B67F70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7" y="166195"/>
            <a:ext cx="10846237" cy="61309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7484C0-DABD-D794-33E6-AA7DC178F81B}"/>
                  </a:ext>
                </a:extLst>
              </p14:cNvPr>
              <p14:cNvContentPartPr/>
              <p14:nvPr/>
            </p14:nvContentPartPr>
            <p14:xfrm>
              <a:off x="6441621" y="2210795"/>
              <a:ext cx="4225680" cy="510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7484C0-DABD-D794-33E6-AA7DC178F8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7621" y="2102871"/>
                <a:ext cx="4333320" cy="725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9DBC21-A5DD-F6F9-0CC7-E0E04E95D87F}"/>
                  </a:ext>
                </a:extLst>
              </p14:cNvPr>
              <p14:cNvContentPartPr/>
              <p14:nvPr/>
            </p14:nvContentPartPr>
            <p14:xfrm>
              <a:off x="1609701" y="2693195"/>
              <a:ext cx="2840760" cy="26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9DBC21-A5DD-F6F9-0CC7-E0E04E95D8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5701" y="2585195"/>
                <a:ext cx="2948400" cy="47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C0F1979-006E-5852-9510-85924155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24" y="0"/>
            <a:ext cx="7772400" cy="646823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F2CC02F-14F5-829D-87F9-11E32374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0"/>
            <a:ext cx="10410294" cy="63903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C49747-7091-F79E-B635-3EA7B15080C9}"/>
                  </a:ext>
                </a:extLst>
              </p14:cNvPr>
              <p14:cNvContentPartPr/>
              <p14:nvPr/>
            </p14:nvContentPartPr>
            <p14:xfrm>
              <a:off x="9043341" y="5688035"/>
              <a:ext cx="969120" cy="45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C49747-7091-F79E-B635-3EA7B15080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321" y="5580120"/>
                <a:ext cx="1076800" cy="67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9EB720-4E85-BA9A-0379-E85D22D17251}"/>
                  </a:ext>
                </a:extLst>
              </p14:cNvPr>
              <p14:cNvContentPartPr/>
              <p14:nvPr/>
            </p14:nvContentPartPr>
            <p14:xfrm>
              <a:off x="1816341" y="6091235"/>
              <a:ext cx="563040" cy="27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9EB720-4E85-BA9A-0379-E85D22D172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2376" y="5983093"/>
                <a:ext cx="670611" cy="48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EBB82E-FB14-9F3B-4611-42907EDC49EC}"/>
                  </a:ext>
                </a:extLst>
              </p14:cNvPr>
              <p14:cNvContentPartPr/>
              <p14:nvPr/>
            </p14:nvContentPartPr>
            <p14:xfrm>
              <a:off x="3184701" y="6005915"/>
              <a:ext cx="2238120" cy="35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EBB82E-FB14-9F3B-4611-42907EDC4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30701" y="5897915"/>
                <a:ext cx="234576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CE5353-B199-5E2D-F04B-04B0EBABC0BA}"/>
                  </a:ext>
                </a:extLst>
              </p14:cNvPr>
              <p14:cNvContentPartPr/>
              <p14:nvPr/>
            </p14:nvContentPartPr>
            <p14:xfrm>
              <a:off x="1795461" y="6085115"/>
              <a:ext cx="373320" cy="16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CE5353-B199-5E2D-F04B-04B0EBABC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41461" y="5977115"/>
                <a:ext cx="480960" cy="38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9E55515E-1861-46AD-4F9D-F0AA931D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3" y="0"/>
            <a:ext cx="10975191" cy="6737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71260C-48C7-C1BB-7A47-81F0B2A3B562}"/>
                  </a:ext>
                </a:extLst>
              </p14:cNvPr>
              <p14:cNvContentPartPr/>
              <p14:nvPr/>
            </p14:nvContentPartPr>
            <p14:xfrm>
              <a:off x="6081981" y="3695075"/>
              <a:ext cx="720000" cy="63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71260C-48C7-C1BB-7A47-81F0B2A3B5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7981" y="3587075"/>
                <a:ext cx="82764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E9B416-7145-897E-C1EF-68CB9887AF10}"/>
                  </a:ext>
                </a:extLst>
              </p14:cNvPr>
              <p14:cNvContentPartPr/>
              <p14:nvPr/>
            </p14:nvContentPartPr>
            <p14:xfrm>
              <a:off x="6864261" y="3919715"/>
              <a:ext cx="46440" cy="22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E9B416-7145-897E-C1EF-68CB9887AF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0261" y="3811544"/>
                <a:ext cx="154080" cy="44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057481-AB4A-3B34-0154-F7EF01202CEA}"/>
                  </a:ext>
                </a:extLst>
              </p14:cNvPr>
              <p14:cNvContentPartPr/>
              <p14:nvPr/>
            </p14:nvContentPartPr>
            <p14:xfrm>
              <a:off x="6746541" y="2908475"/>
              <a:ext cx="1622880" cy="878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057481-AB4A-3B34-0154-F7EF01202C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6026" y="2887955"/>
                <a:ext cx="1663551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DC38A4-F4E6-D9B1-CE4D-DE745B21967F}"/>
                  </a:ext>
                </a:extLst>
              </p14:cNvPr>
              <p14:cNvContentPartPr/>
              <p14:nvPr/>
            </p14:nvContentPartPr>
            <p14:xfrm>
              <a:off x="10015701" y="2176595"/>
              <a:ext cx="1434960" cy="70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DC38A4-F4E6-D9B1-CE4D-DE745B2196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0221" y="2161115"/>
                <a:ext cx="146556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E04FD8-29AF-FC0E-22E3-BEA1ABEBB4FF}"/>
                  </a:ext>
                </a:extLst>
              </p14:cNvPr>
              <p14:cNvContentPartPr/>
              <p14:nvPr/>
            </p14:nvContentPartPr>
            <p14:xfrm>
              <a:off x="8722221" y="2509595"/>
              <a:ext cx="940680" cy="688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E04FD8-29AF-FC0E-22E3-BEA1ABEBB4F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1709" y="2494115"/>
                <a:ext cx="976306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A871E1-C544-94C9-E398-E5A3A4D6D01C}"/>
                  </a:ext>
                </a:extLst>
              </p14:cNvPr>
              <p14:cNvContentPartPr/>
              <p14:nvPr/>
            </p14:nvContentPartPr>
            <p14:xfrm>
              <a:off x="1189221" y="5349995"/>
              <a:ext cx="7548120" cy="395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A871E1-C544-94C9-E398-E5A3A4D6D0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5221" y="5241995"/>
                <a:ext cx="76557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24C4043-B6D3-0B38-5177-F2A692C14E30}"/>
                  </a:ext>
                </a:extLst>
              </p14:cNvPr>
              <p14:cNvContentPartPr/>
              <p14:nvPr/>
            </p14:nvContentPartPr>
            <p14:xfrm>
              <a:off x="9432141" y="5418755"/>
              <a:ext cx="1266840" cy="31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24C4043-B6D3-0B38-5177-F2A692C14E3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78141" y="5310755"/>
                <a:ext cx="137448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CF36DA-4671-B48B-1B7B-BF086F7072E0}"/>
                  </a:ext>
                </a:extLst>
              </p14:cNvPr>
              <p14:cNvContentPartPr/>
              <p14:nvPr/>
            </p14:nvContentPartPr>
            <p14:xfrm>
              <a:off x="10705461" y="5500835"/>
              <a:ext cx="124920" cy="191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CF36DA-4671-B48B-1B7B-BF086F7072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1461" y="5392835"/>
                <a:ext cx="232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FBAC326-337F-DBD3-F744-332A8AC4D032}"/>
                  </a:ext>
                </a:extLst>
              </p14:cNvPr>
              <p14:cNvContentPartPr/>
              <p14:nvPr/>
            </p14:nvContentPartPr>
            <p14:xfrm>
              <a:off x="8353581" y="3620915"/>
              <a:ext cx="2125080" cy="1859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FBAC326-337F-DBD3-F744-332A8AC4D0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33058" y="3605432"/>
                <a:ext cx="2160726" cy="1895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80695C-0706-D146-B553-660A97047108}"/>
                  </a:ext>
                </a:extLst>
              </p14:cNvPr>
              <p14:cNvContentPartPr/>
              <p14:nvPr/>
            </p14:nvContentPartPr>
            <p14:xfrm>
              <a:off x="10728861" y="3517235"/>
              <a:ext cx="768600" cy="457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80695C-0706-D146-B553-660A970471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13381" y="3501755"/>
                <a:ext cx="799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7ED5D9-723E-1350-79D9-84044959E064}"/>
                  </a:ext>
                </a:extLst>
              </p14:cNvPr>
              <p14:cNvContentPartPr/>
              <p14:nvPr/>
            </p14:nvContentPartPr>
            <p14:xfrm>
              <a:off x="11755941" y="3668795"/>
              <a:ext cx="180720" cy="259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7ED5D9-723E-1350-79D9-84044959E0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35380" y="3648246"/>
                <a:ext cx="221481" cy="29993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314668"/>
            <a:ext cx="256103" cy="25610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820223"/>
            <a:ext cx="256103" cy="25610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325776"/>
            <a:ext cx="256103" cy="25610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831305"/>
            <a:ext cx="256103" cy="25610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611432"/>
            <a:ext cx="256103" cy="25610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116961"/>
            <a:ext cx="256103" cy="25610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622514"/>
            <a:ext cx="256103" cy="25610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5128069"/>
            <a:ext cx="256103" cy="25610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5633622"/>
            <a:ext cx="256103" cy="25610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717046" y="591144"/>
            <a:ext cx="2964669" cy="531175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48"/>
              </a:spcBef>
            </a:pPr>
            <a:endParaRPr sz="218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latin typeface="Arial"/>
                <a:cs typeface="Arial"/>
                <a:hlinkClick r:id="rId4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43"/>
              </a:spcBef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Previously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43"/>
              </a:spcBef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Bernoulli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33"/>
              </a:spcBef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Categorical</a:t>
            </a:r>
            <a:endParaRPr sz="1784">
              <a:latin typeface="Arial"/>
              <a:cs typeface="Arial"/>
            </a:endParaRPr>
          </a:p>
          <a:p>
            <a:pPr marL="975244">
              <a:spcBef>
                <a:spcPts val="30"/>
              </a:spcBef>
            </a:pPr>
            <a:r>
              <a:rPr sz="1784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Discrete</a:t>
            </a:r>
            <a:r>
              <a:rPr sz="1784" spc="-79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Uniform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33"/>
              </a:spcBef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Poisson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43"/>
              </a:spcBef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Continuous</a:t>
            </a:r>
            <a:r>
              <a:rPr sz="1784" b="1" spc="69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Uniform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43"/>
              </a:spcBef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Exponential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43"/>
              </a:spcBef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Gaussian</a:t>
            </a:r>
            <a:endParaRPr sz="1784">
              <a:latin typeface="Arial"/>
              <a:cs typeface="Arial"/>
            </a:endParaRPr>
          </a:p>
          <a:p>
            <a:pPr marL="765095" indent="-296978">
              <a:spcBef>
                <a:spcPts val="1833"/>
              </a:spcBef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Python</a:t>
            </a:r>
            <a:r>
              <a:rPr sz="1784" b="1" spc="-59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and</a:t>
            </a:r>
            <a:r>
              <a:rPr sz="1784" b="1" spc="-59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Practice</a:t>
            </a:r>
            <a:endParaRPr sz="1784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2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37</a:t>
            </a:r>
            <a:endParaRPr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DFFAF-7064-6A93-263D-C02A9A270E23}"/>
              </a:ext>
            </a:extLst>
          </p:cNvPr>
          <p:cNvSpPr txBox="1"/>
          <p:nvPr/>
        </p:nvSpPr>
        <p:spPr>
          <a:xfrm>
            <a:off x="1105786" y="5486400"/>
            <a:ext cx="4412512" cy="6379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1717046" y="498404"/>
            <a:ext cx="324150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 dirty="0">
                <a:solidFill>
                  <a:srgbClr val="D41A2C"/>
                </a:solidFill>
                <a:latin typeface="Arial"/>
                <a:cs typeface="Arial"/>
              </a:rPr>
              <a:t>Previously </a:t>
            </a:r>
            <a:r>
              <a:rPr sz="2180" b="1" dirty="0">
                <a:solidFill>
                  <a:srgbClr val="D41A2C"/>
                </a:solidFill>
                <a:latin typeface="Arial"/>
                <a:cs typeface="Arial"/>
              </a:rPr>
              <a:t>in</a:t>
            </a:r>
            <a:r>
              <a:rPr sz="2180" b="1" spc="-20" dirty="0">
                <a:solidFill>
                  <a:srgbClr val="D41A2C"/>
                </a:solidFill>
                <a:latin typeface="Arial"/>
                <a:cs typeface="Arial"/>
              </a:rPr>
              <a:t> Probability</a:t>
            </a:r>
            <a:endParaRPr sz="218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40907" y="2294069"/>
            <a:ext cx="7906202" cy="2492789"/>
            <a:chOff x="309193" y="1157655"/>
            <a:chExt cx="3989704" cy="1257935"/>
          </a:xfrm>
        </p:grpSpPr>
        <p:sp>
          <p:nvSpPr>
            <p:cNvPr id="44" name="object 44"/>
            <p:cNvSpPr/>
            <p:nvPr/>
          </p:nvSpPr>
          <p:spPr>
            <a:xfrm>
              <a:off x="309181" y="1157655"/>
              <a:ext cx="3989704" cy="1257935"/>
            </a:xfrm>
            <a:custGeom>
              <a:avLst/>
              <a:gdLst/>
              <a:ahLst/>
              <a:cxnLst/>
              <a:rect l="l" t="t" r="r" b="b"/>
              <a:pathLst>
                <a:path w="3989704" h="1257935">
                  <a:moveTo>
                    <a:pt x="3989654" y="44411"/>
                  </a:moveTo>
                  <a:lnTo>
                    <a:pt x="3988346" y="44411"/>
                  </a:lnTo>
                  <a:lnTo>
                    <a:pt x="3985653" y="31076"/>
                  </a:lnTo>
                  <a:lnTo>
                    <a:pt x="3974731" y="14922"/>
                  </a:lnTo>
                  <a:lnTo>
                    <a:pt x="3958577" y="4013"/>
                  </a:lnTo>
                  <a:lnTo>
                    <a:pt x="3938854" y="0"/>
                  </a:lnTo>
                  <a:lnTo>
                    <a:pt x="50800" y="0"/>
                  </a:lnTo>
                  <a:lnTo>
                    <a:pt x="31076" y="4013"/>
                  </a:lnTo>
                  <a:lnTo>
                    <a:pt x="14922" y="14922"/>
                  </a:lnTo>
                  <a:lnTo>
                    <a:pt x="4013" y="31076"/>
                  </a:lnTo>
                  <a:lnTo>
                    <a:pt x="1295" y="44411"/>
                  </a:lnTo>
                  <a:lnTo>
                    <a:pt x="0" y="44411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0" y="1206525"/>
                  </a:lnTo>
                  <a:lnTo>
                    <a:pt x="4013" y="1226261"/>
                  </a:lnTo>
                  <a:lnTo>
                    <a:pt x="14922" y="1242415"/>
                  </a:lnTo>
                  <a:lnTo>
                    <a:pt x="31076" y="1253324"/>
                  </a:lnTo>
                  <a:lnTo>
                    <a:pt x="50800" y="1257338"/>
                  </a:lnTo>
                  <a:lnTo>
                    <a:pt x="3938854" y="1257338"/>
                  </a:lnTo>
                  <a:lnTo>
                    <a:pt x="3958577" y="1253324"/>
                  </a:lnTo>
                  <a:lnTo>
                    <a:pt x="3974731" y="1242415"/>
                  </a:lnTo>
                  <a:lnTo>
                    <a:pt x="3985653" y="1226261"/>
                  </a:lnTo>
                  <a:lnTo>
                    <a:pt x="3989654" y="1206525"/>
                  </a:lnTo>
                  <a:lnTo>
                    <a:pt x="3989654" y="82384"/>
                  </a:lnTo>
                  <a:lnTo>
                    <a:pt x="3989654" y="50800"/>
                  </a:lnTo>
                  <a:lnTo>
                    <a:pt x="3989654" y="44411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1232239"/>
              <a:ext cx="95289" cy="952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1408731"/>
              <a:ext cx="95289" cy="952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1585236"/>
              <a:ext cx="95289" cy="952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1761740"/>
              <a:ext cx="95289" cy="952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1938245"/>
              <a:ext cx="95289" cy="952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2114750"/>
              <a:ext cx="95289" cy="952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201" y="2291254"/>
              <a:ext cx="95289" cy="9528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216411" y="1517809"/>
            <a:ext cx="7674668" cy="3247228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1784" dirty="0">
                <a:latin typeface="Arial"/>
                <a:cs typeface="Arial"/>
              </a:rPr>
              <a:t>Last</a:t>
            </a:r>
            <a:r>
              <a:rPr sz="1784" spc="-59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lecture,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we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discussed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several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discrete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and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continuous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distributions,</a:t>
            </a:r>
            <a:r>
              <a:rPr sz="1784" spc="-50" dirty="0">
                <a:latin typeface="Arial"/>
                <a:cs typeface="Arial"/>
              </a:rPr>
              <a:t> and </a:t>
            </a:r>
            <a:r>
              <a:rPr sz="1784" dirty="0">
                <a:latin typeface="Arial"/>
                <a:cs typeface="Arial"/>
              </a:rPr>
              <a:t>how</a:t>
            </a:r>
            <a:r>
              <a:rPr sz="1784" spc="-59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they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might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be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used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to</a:t>
            </a:r>
            <a:r>
              <a:rPr sz="1784" spc="-59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model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real</a:t>
            </a:r>
            <a:r>
              <a:rPr sz="1784" spc="-5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data.</a:t>
            </a:r>
            <a:endParaRPr sz="1784" dirty="0">
              <a:latin typeface="Arial"/>
              <a:cs typeface="Arial"/>
            </a:endParaRPr>
          </a:p>
          <a:p>
            <a:pPr>
              <a:spcBef>
                <a:spcPts val="149"/>
              </a:spcBef>
            </a:pP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10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89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Bernoulli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12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89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Categorical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12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89" spc="7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Uniform</a:t>
            </a:r>
            <a:r>
              <a:rPr sz="1784" spc="-4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(Discrete)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12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189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Poisson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04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189" spc="7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dirty="0">
                <a:latin typeface="Arial"/>
                <a:cs typeface="Arial"/>
              </a:rPr>
              <a:t>Uniform</a:t>
            </a:r>
            <a:r>
              <a:rPr sz="1784" spc="-4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(Continuous)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14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189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Exponential</a:t>
            </a:r>
            <a:endParaRPr sz="1784" dirty="0">
              <a:latin typeface="Arial"/>
              <a:cs typeface="Arial"/>
            </a:endParaRPr>
          </a:p>
          <a:p>
            <a:pPr marL="251676">
              <a:spcBef>
                <a:spcPts val="614"/>
              </a:spcBef>
            </a:pPr>
            <a:r>
              <a:rPr sz="1189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189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</a:rPr>
              <a:t>Gaussian</a:t>
            </a:r>
            <a:endParaRPr sz="1784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 dirty="0"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4320997" y="3324133"/>
            <a:ext cx="2190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0"/>
              </a:spcBef>
            </a:pPr>
            <a:fld id="{81D60167-4931-47E6-BA6A-407CBD079E47}" type="slidenum">
              <a:rPr lang="en-US" smtClean="0"/>
              <a:pPr marL="12700">
                <a:spcBef>
                  <a:spcPts val="70"/>
                </a:spcBef>
              </a:pPr>
              <a:t>20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29</a:t>
            </a:r>
            <a:endParaRPr spc="-50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6971D-D00B-B1D8-B506-ED89BF5B5296}"/>
              </a:ext>
            </a:extLst>
          </p:cNvPr>
          <p:cNvSpPr txBox="1"/>
          <p:nvPr/>
        </p:nvSpPr>
        <p:spPr>
          <a:xfrm>
            <a:off x="378373" y="397401"/>
            <a:ext cx="9301656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An example of why it’s important to know what PDF approximates certain data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Anomaly Detection</a:t>
            </a:r>
          </a:p>
          <a:p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In fraud detection, medical diagnosis, and cybersecurity, anomalies are detected by modeling the normal PDF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If a new data point has a very low probability under the learned PDF, it may be an anomaly.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If transactions usually follow a log-normal distribution, a sudden transaction in a region of low probability may indicate fraud.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 Knowing the PDF allows anomaly detection based on probability density.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A54E6-FE05-7D9F-2C89-5E53A80B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882" y="508921"/>
            <a:ext cx="3337745" cy="21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76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F9E9E-7532-3FD8-B3F5-1B1B928499F8}"/>
              </a:ext>
            </a:extLst>
          </p:cNvPr>
          <p:cNvSpPr txBox="1"/>
          <p:nvPr/>
        </p:nvSpPr>
        <p:spPr>
          <a:xfrm>
            <a:off x="893379" y="1292772"/>
            <a:ext cx="94370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Today we’re going to learn methods for estimating probability </a:t>
            </a:r>
          </a:p>
          <a:p>
            <a:r>
              <a:rPr lang="en-US" sz="2600" b="1" dirty="0"/>
              <a:t>distributions, PDF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Maximum Likelihood Estimation, MLE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Density Estimation, KDE.</a:t>
            </a:r>
          </a:p>
        </p:txBody>
      </p:sp>
    </p:spTree>
    <p:extLst>
      <p:ext uri="{BB962C8B-B14F-4D97-AF65-F5344CB8AC3E}">
        <p14:creationId xmlns:p14="http://schemas.microsoft.com/office/powerpoint/2010/main" val="229922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5D3FA4CE-B9C2-C0BC-8E98-0B84C0EE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37" y="0"/>
            <a:ext cx="10290208" cy="68883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812B9DE0-0190-CA24-D071-107C2651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40" y="0"/>
            <a:ext cx="9524395" cy="67455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6ED31-0D90-ACB7-20E8-C2FB6EA2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65" y="0"/>
            <a:ext cx="7772400" cy="64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Probability vs. Likelihood in a Gaussian Context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the key differences in statistical modeling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dirty="0"/>
              <a:t>Key Differences: Probability vs. Likelihood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078231"/>
            <a:ext cx="9880782" cy="51706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r>
              <a:rPr sz="2400" dirty="0"/>
              <a:t>1. Probability (P(X | </a:t>
            </a:r>
            <a:r>
              <a:rPr sz="2400" dirty="0" err="1"/>
              <a:t>μ</a:t>
            </a:r>
            <a:r>
              <a:rPr sz="2400" dirty="0"/>
              <a:t>, </a:t>
            </a:r>
            <a:r>
              <a:rPr sz="2400" dirty="0" err="1"/>
              <a:t>σ</a:t>
            </a:r>
            <a:r>
              <a:rPr sz="2400" dirty="0"/>
              <a:t>)): </a:t>
            </a:r>
          </a:p>
          <a:p>
            <a:r>
              <a:rPr sz="2400" dirty="0"/>
              <a:t>   - Parameters (</a:t>
            </a:r>
            <a:r>
              <a:rPr sz="2400" dirty="0" err="1"/>
              <a:t>μ</a:t>
            </a:r>
            <a:r>
              <a:rPr sz="2400" dirty="0"/>
              <a:t>, </a:t>
            </a:r>
            <a:r>
              <a:rPr sz="2400" dirty="0" err="1"/>
              <a:t>σ</a:t>
            </a:r>
            <a:r>
              <a:rPr sz="2400" dirty="0"/>
              <a:t>) are known.</a:t>
            </a:r>
          </a:p>
          <a:p>
            <a:r>
              <a:rPr sz="2400" dirty="0"/>
              <a:t>   - We compute how likely the data X is under these parameters.</a:t>
            </a:r>
          </a:p>
          <a:p>
            <a:r>
              <a:rPr sz="2400" dirty="0"/>
              <a:t>   - Example: Given </a:t>
            </a:r>
            <a:r>
              <a:rPr sz="2400" dirty="0" err="1"/>
              <a:t>μ</a:t>
            </a:r>
            <a:r>
              <a:rPr sz="2400" dirty="0"/>
              <a:t>=165cm, </a:t>
            </a:r>
            <a:r>
              <a:rPr sz="2400" dirty="0" err="1"/>
              <a:t>σ</a:t>
            </a:r>
            <a:r>
              <a:rPr sz="2400" dirty="0"/>
              <a:t>=10cm, what is P(X=170)?</a:t>
            </a:r>
          </a:p>
          <a:p>
            <a:endParaRPr sz="2400" dirty="0"/>
          </a:p>
          <a:p>
            <a:r>
              <a:rPr sz="2400" dirty="0"/>
              <a:t>2. Likelihood (L(</a:t>
            </a:r>
            <a:r>
              <a:rPr sz="2400" dirty="0" err="1"/>
              <a:t>μ</a:t>
            </a:r>
            <a:r>
              <a:rPr sz="2400" dirty="0"/>
              <a:t>, </a:t>
            </a:r>
            <a:r>
              <a:rPr sz="2400" dirty="0" err="1"/>
              <a:t>σ</a:t>
            </a:r>
            <a:r>
              <a:rPr sz="2400" dirty="0"/>
              <a:t> | X)):</a:t>
            </a:r>
          </a:p>
          <a:p>
            <a:r>
              <a:rPr sz="2400" dirty="0"/>
              <a:t>   - Data (X) is fixed, and parameters (</a:t>
            </a:r>
            <a:r>
              <a:rPr sz="2400" dirty="0" err="1"/>
              <a:t>μ</a:t>
            </a:r>
            <a:r>
              <a:rPr sz="2400" dirty="0"/>
              <a:t>, </a:t>
            </a:r>
            <a:r>
              <a:rPr sz="2400" dirty="0" err="1"/>
              <a:t>σ</a:t>
            </a:r>
            <a:r>
              <a:rPr sz="2400" dirty="0"/>
              <a:t>) are unknown.</a:t>
            </a:r>
          </a:p>
          <a:p>
            <a:r>
              <a:rPr sz="2400" dirty="0"/>
              <a:t>   - We estimate how plausible different values of (</a:t>
            </a:r>
            <a:r>
              <a:rPr sz="2400" dirty="0" err="1"/>
              <a:t>μ</a:t>
            </a:r>
            <a:r>
              <a:rPr sz="2400" dirty="0"/>
              <a:t>, </a:t>
            </a:r>
            <a:r>
              <a:rPr sz="2400" dirty="0" err="1"/>
              <a:t>σ</a:t>
            </a:r>
            <a:r>
              <a:rPr sz="2400" dirty="0"/>
              <a:t>) are given X.</a:t>
            </a:r>
          </a:p>
          <a:p>
            <a:r>
              <a:rPr sz="2400" dirty="0"/>
              <a:t>   - Example: Given X=170cm, how likely is it that </a:t>
            </a:r>
            <a:r>
              <a:rPr sz="2400" dirty="0" err="1"/>
              <a:t>μ</a:t>
            </a:r>
            <a:r>
              <a:rPr sz="2400" dirty="0"/>
              <a:t>=165?</a:t>
            </a:r>
          </a:p>
          <a:p>
            <a:endParaRPr sz="2400" dirty="0"/>
          </a:p>
          <a:p>
            <a:r>
              <a:rPr sz="2400" dirty="0"/>
              <a:t>Probability </a:t>
            </a:r>
            <a:r>
              <a:rPr lang="en-US" sz="2400"/>
              <a:t>answers:</a:t>
            </a:r>
            <a:r>
              <a:rPr lang="en-US" sz="2400" dirty="0"/>
              <a:t> </a:t>
            </a:r>
            <a:r>
              <a:rPr lang="en-US" sz="2400"/>
              <a:t>"Given</a:t>
            </a:r>
            <a:r>
              <a:rPr sz="2400" dirty="0"/>
              <a:t> parameters, what is the chance of this data?"  </a:t>
            </a:r>
          </a:p>
          <a:p>
            <a:r>
              <a:rPr sz="2400" dirty="0"/>
              <a:t>Likelihood answers: "Given the data, how plausible are different values of </a:t>
            </a:r>
            <a:endParaRPr lang="en-US" sz="2400" dirty="0"/>
          </a:p>
          <a:p>
            <a:r>
              <a:rPr sz="2400" dirty="0"/>
              <a:t>parameters?"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B2DBF13-8FDD-12E6-8918-CA8623E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0" y="72846"/>
            <a:ext cx="10508156" cy="671230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B5241-06D1-08D3-706F-F2DF06F7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65" y="0"/>
            <a:ext cx="7772400" cy="64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5C344-B7E2-2F67-AB4E-05560AD6C764}"/>
              </a:ext>
            </a:extLst>
          </p:cNvPr>
          <p:cNvSpPr txBox="1"/>
          <p:nvPr/>
        </p:nvSpPr>
        <p:spPr>
          <a:xfrm>
            <a:off x="3476846" y="446567"/>
            <a:ext cx="641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Probability distributions in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DA137-A9DD-84BD-2DC1-6FA32F5ABD42}"/>
              </a:ext>
            </a:extLst>
          </p:cNvPr>
          <p:cNvSpPr txBox="1"/>
          <p:nvPr/>
        </p:nvSpPr>
        <p:spPr>
          <a:xfrm>
            <a:off x="1645388" y="1625699"/>
            <a:ext cx="93805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PMFs (for discrete variables) and PDFs (for continuous variables) describe how data is distributed.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Many ML models assume certain data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102148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C3AC1D7-D26F-37C0-270C-9E10211D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1" y="326736"/>
            <a:ext cx="11808617" cy="6204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6F62D5-C8A4-0C3A-EC40-858EA34F160B}"/>
                  </a:ext>
                </a:extLst>
              </p14:cNvPr>
              <p14:cNvContentPartPr/>
              <p14:nvPr/>
            </p14:nvContentPartPr>
            <p14:xfrm>
              <a:off x="882501" y="1999835"/>
              <a:ext cx="2256480" cy="48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6F62D5-C8A4-0C3A-EC40-858EA34F16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492" y="1891835"/>
                <a:ext cx="2364137" cy="70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1C99C9-A34B-5B76-6ED6-7A09BF8D703A}"/>
              </a:ext>
            </a:extLst>
          </p:cNvPr>
          <p:cNvSpPr txBox="1"/>
          <p:nvPr/>
        </p:nvSpPr>
        <p:spPr>
          <a:xfrm flipH="1">
            <a:off x="1236565" y="1509823"/>
            <a:ext cx="909828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Let’s find the solution analytically (the closed-form solution) instead of using gradient descent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194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9EE7F426-85EB-0FB3-61EB-70CB22CA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8" y="0"/>
            <a:ext cx="11554037" cy="6719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0E0B25-61F4-F6E1-7692-E15415FF8073}"/>
                  </a:ext>
                </a:extLst>
              </p14:cNvPr>
              <p14:cNvContentPartPr/>
              <p14:nvPr/>
            </p14:nvContentPartPr>
            <p14:xfrm>
              <a:off x="6323181" y="42515"/>
              <a:ext cx="63000" cy="132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0E0B25-61F4-F6E1-7692-E15415FF80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7789" y="27035"/>
                <a:ext cx="93426" cy="13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F9EB89-D471-002C-AF03-62CC4827A05C}"/>
                  </a:ext>
                </a:extLst>
              </p14:cNvPr>
              <p14:cNvContentPartPr/>
              <p14:nvPr/>
            </p14:nvContentPartPr>
            <p14:xfrm>
              <a:off x="8606301" y="87155"/>
              <a:ext cx="484560" cy="861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F9EB89-D471-002C-AF03-62CC4827A0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5509" y="76355"/>
                <a:ext cx="505784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30B79A-7B26-DDE0-9EB6-1ACB074FB7DE}"/>
                  </a:ext>
                </a:extLst>
              </p14:cNvPr>
              <p14:cNvContentPartPr/>
              <p14:nvPr/>
            </p14:nvContentPartPr>
            <p14:xfrm>
              <a:off x="6707301" y="125315"/>
              <a:ext cx="1584000" cy="588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30B79A-7B26-DDE0-9EB6-1ACB074FB7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6499" y="114515"/>
                <a:ext cx="1605245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486272-9641-67E5-F083-53D76F6A8A69}"/>
                  </a:ext>
                </a:extLst>
              </p14:cNvPr>
              <p14:cNvContentPartPr/>
              <p14:nvPr/>
            </p14:nvContentPartPr>
            <p14:xfrm>
              <a:off x="7271781" y="822995"/>
              <a:ext cx="1688400" cy="713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486272-9641-67E5-F083-53D76F6A8A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0983" y="812195"/>
                <a:ext cx="1709635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65DE18-9407-688F-AE71-66FDDDEF0B0E}"/>
                  </a:ext>
                </a:extLst>
              </p14:cNvPr>
              <p14:cNvContentPartPr/>
              <p14:nvPr/>
            </p14:nvContentPartPr>
            <p14:xfrm>
              <a:off x="9325581" y="133235"/>
              <a:ext cx="1874160" cy="549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65DE18-9407-688F-AE71-66FDDDEF0B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14779" y="122435"/>
                <a:ext cx="1895404" cy="57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F93C8F89-C2F5-943E-03D5-C5FE69B3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020"/>
            <a:ext cx="12009288" cy="5075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B13B1D-B775-F0EE-F630-5D8810F7D9DC}"/>
                  </a:ext>
                </a:extLst>
              </p14:cNvPr>
              <p14:cNvContentPartPr/>
              <p14:nvPr/>
            </p14:nvContentPartPr>
            <p14:xfrm>
              <a:off x="4967061" y="1599155"/>
              <a:ext cx="549000" cy="361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B13B1D-B775-F0EE-F630-5D8810F7D9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6261" y="1588344"/>
                <a:ext cx="570240" cy="38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47AA0D-A323-B596-66F5-C281263DA960}"/>
                  </a:ext>
                </a:extLst>
              </p14:cNvPr>
              <p14:cNvContentPartPr/>
              <p14:nvPr/>
            </p14:nvContentPartPr>
            <p14:xfrm>
              <a:off x="3841701" y="1584395"/>
              <a:ext cx="819720" cy="587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47AA0D-A323-B596-66F5-C281263DA9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0906" y="1573588"/>
                <a:ext cx="840951" cy="608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CDB558C-5724-314B-4B91-9A1D8B24BC86}"/>
                  </a:ext>
                </a:extLst>
              </p14:cNvPr>
              <p14:cNvContentPartPr/>
              <p14:nvPr/>
            </p14:nvContentPartPr>
            <p14:xfrm>
              <a:off x="1953141" y="1575755"/>
              <a:ext cx="1422720" cy="655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CDB558C-5724-314B-4B91-9A1D8B24BC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2344" y="1564961"/>
                <a:ext cx="1443955" cy="67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69768F-FD1D-AF2D-F897-1D81E56C5D1F}"/>
                  </a:ext>
                </a:extLst>
              </p14:cNvPr>
              <p14:cNvContentPartPr/>
              <p14:nvPr/>
            </p14:nvContentPartPr>
            <p14:xfrm>
              <a:off x="6683901" y="1536515"/>
              <a:ext cx="1223280" cy="279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69768F-FD1D-AF2D-F897-1D81E56C5D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3101" y="1525715"/>
                <a:ext cx="12445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4103A2D-A7F4-6EBA-FB84-76BC99FC4724}"/>
                  </a:ext>
                </a:extLst>
              </p14:cNvPr>
              <p14:cNvContentPartPr/>
              <p14:nvPr/>
            </p14:nvContentPartPr>
            <p14:xfrm>
              <a:off x="5774541" y="1615715"/>
              <a:ext cx="654120" cy="328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4103A2D-A7F4-6EBA-FB84-76BC99FC47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3747" y="1604915"/>
                <a:ext cx="675348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3A7ED2-4596-C930-3CF5-161BBDCBAD8E}"/>
                  </a:ext>
                </a:extLst>
              </p14:cNvPr>
              <p14:cNvContentPartPr/>
              <p14:nvPr/>
            </p14:nvContentPartPr>
            <p14:xfrm>
              <a:off x="9686301" y="1387475"/>
              <a:ext cx="31680" cy="28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3A7ED2-4596-C930-3CF5-161BBDCBAD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75501" y="1376675"/>
                <a:ext cx="52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D28ECC8-B29E-656A-A676-C63D9B93FB04}"/>
                  </a:ext>
                </a:extLst>
              </p14:cNvPr>
              <p14:cNvContentPartPr/>
              <p14:nvPr/>
            </p14:nvContentPartPr>
            <p14:xfrm>
              <a:off x="8361501" y="1243115"/>
              <a:ext cx="1042920" cy="766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D28ECC8-B29E-656A-A676-C63D9B93FB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50705" y="1232315"/>
                <a:ext cx="1064153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95226F6-0E9F-D7FC-4567-CC3F60DC4787}"/>
                  </a:ext>
                </a:extLst>
              </p14:cNvPr>
              <p14:cNvContentPartPr/>
              <p14:nvPr/>
            </p14:nvContentPartPr>
            <p14:xfrm>
              <a:off x="3792021" y="2501675"/>
              <a:ext cx="1065240" cy="603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95226F6-0E9F-D7FC-4567-CC3F60DC478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1225" y="2490881"/>
                <a:ext cx="1086473" cy="62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A6720CF-651F-60E8-8E3E-F701E02BF7F9}"/>
                  </a:ext>
                </a:extLst>
              </p14:cNvPr>
              <p14:cNvContentPartPr/>
              <p14:nvPr/>
            </p14:nvContentPartPr>
            <p14:xfrm>
              <a:off x="3171741" y="2508515"/>
              <a:ext cx="439200" cy="607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A6720CF-651F-60E8-8E3E-F701E02BF7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60950" y="2497709"/>
                <a:ext cx="460423" cy="62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A19950A-47E9-A4F4-67FF-DE2512FD0EBA}"/>
                  </a:ext>
                </a:extLst>
              </p14:cNvPr>
              <p14:cNvContentPartPr/>
              <p14:nvPr/>
            </p14:nvContentPartPr>
            <p14:xfrm>
              <a:off x="9219381" y="2156795"/>
              <a:ext cx="537840" cy="813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A19950A-47E9-A4F4-67FF-DE2512FD0E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08581" y="2145995"/>
                <a:ext cx="55908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D194279-7F88-B18D-9A08-409089235F4B}"/>
                  </a:ext>
                </a:extLst>
              </p14:cNvPr>
              <p14:cNvContentPartPr/>
              <p14:nvPr/>
            </p14:nvContentPartPr>
            <p14:xfrm>
              <a:off x="7483461" y="2430395"/>
              <a:ext cx="1442880" cy="364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D194279-7F88-B18D-9A08-409089235F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72661" y="2419595"/>
                <a:ext cx="14641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A35BC16-B93D-2148-8C1E-0803E920D341}"/>
                  </a:ext>
                </a:extLst>
              </p14:cNvPr>
              <p14:cNvContentPartPr/>
              <p14:nvPr/>
            </p14:nvContentPartPr>
            <p14:xfrm>
              <a:off x="5186301" y="2383235"/>
              <a:ext cx="2041560" cy="709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A35BC16-B93D-2148-8C1E-0803E920D3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75499" y="2372440"/>
                <a:ext cx="2062804" cy="730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74FD2E8-F905-B82B-5FDD-EFCF9202F680}"/>
                  </a:ext>
                </a:extLst>
              </p14:cNvPr>
              <p14:cNvContentPartPr/>
              <p14:nvPr/>
            </p14:nvContentPartPr>
            <p14:xfrm>
              <a:off x="10838661" y="2414555"/>
              <a:ext cx="525600" cy="212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74FD2E8-F905-B82B-5FDD-EFCF9202F6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27861" y="2403755"/>
                <a:ext cx="546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C1F5FC0-F2EA-EA5E-BBC8-E69F126B0695}"/>
                  </a:ext>
                </a:extLst>
              </p14:cNvPr>
              <p14:cNvContentPartPr/>
              <p14:nvPr/>
            </p14:nvContentPartPr>
            <p14:xfrm>
              <a:off x="9843261" y="2250035"/>
              <a:ext cx="823320" cy="5018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C1F5FC0-F2EA-EA5E-BBC8-E69F126B06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466" y="2239243"/>
                <a:ext cx="844551" cy="523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3BFDBFF-7769-2E3F-8D53-5E684A055B3F}"/>
                  </a:ext>
                </a:extLst>
              </p14:cNvPr>
              <p14:cNvContentPartPr/>
              <p14:nvPr/>
            </p14:nvContentPartPr>
            <p14:xfrm>
              <a:off x="10909221" y="2477195"/>
              <a:ext cx="157320" cy="39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3BFDBFF-7769-2E3F-8D53-5E684A055B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98396" y="2466395"/>
                <a:ext cx="178609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3EF3BFF-ED85-F762-E6F5-882BBA4E1411}"/>
                  </a:ext>
                </a:extLst>
              </p14:cNvPr>
              <p14:cNvContentPartPr/>
              <p14:nvPr/>
            </p14:nvContentPartPr>
            <p14:xfrm>
              <a:off x="7906821" y="2971115"/>
              <a:ext cx="1317240" cy="447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3EF3BFF-ED85-F762-E6F5-882BBA4E14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91345" y="2955635"/>
                <a:ext cx="1347832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04D09F-59B1-2DB6-49E9-9694ED79A361}"/>
                  </a:ext>
                </a:extLst>
              </p14:cNvPr>
              <p14:cNvContentPartPr/>
              <p14:nvPr/>
            </p14:nvContentPartPr>
            <p14:xfrm>
              <a:off x="6001701" y="2979035"/>
              <a:ext cx="1513440" cy="455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04D09F-59B1-2DB6-49E9-9694ED79A36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86217" y="2963555"/>
                <a:ext cx="1544047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3F311CF-3512-9212-E8B5-42D051CFA67E}"/>
                  </a:ext>
                </a:extLst>
              </p14:cNvPr>
              <p14:cNvContentPartPr/>
              <p14:nvPr/>
            </p14:nvContentPartPr>
            <p14:xfrm>
              <a:off x="4081101" y="3229955"/>
              <a:ext cx="1568160" cy="361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3F311CF-3512-9212-E8B5-42D051CFA6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65625" y="3214475"/>
                <a:ext cx="1598753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36A2C88-7E1F-9681-A734-8DCF7A1825E0}"/>
                  </a:ext>
                </a:extLst>
              </p14:cNvPr>
              <p14:cNvContentPartPr/>
              <p14:nvPr/>
            </p14:nvContentPartPr>
            <p14:xfrm>
              <a:off x="2310261" y="3174875"/>
              <a:ext cx="1473120" cy="518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36A2C88-7E1F-9681-A734-8DCF7A1825E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94785" y="3159384"/>
                <a:ext cx="1503713" cy="548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2D695FA-CD6B-C9E4-0CE8-94F5209C3599}"/>
                  </a:ext>
                </a:extLst>
              </p14:cNvPr>
              <p14:cNvContentPartPr/>
              <p14:nvPr/>
            </p14:nvContentPartPr>
            <p14:xfrm>
              <a:off x="9584421" y="3089555"/>
              <a:ext cx="831240" cy="5169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2D695FA-CD6B-C9E4-0CE8-94F5209C359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68948" y="3074064"/>
                <a:ext cx="861827" cy="5475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BD1FDFA4-DECD-C6F4-689A-8D42703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387349"/>
            <a:ext cx="12014967" cy="6096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2C6EF3-BB5D-1F2F-E98B-0914D3171852}"/>
                  </a:ext>
                </a:extLst>
              </p14:cNvPr>
              <p14:cNvContentPartPr/>
              <p14:nvPr/>
            </p14:nvContentPartPr>
            <p14:xfrm>
              <a:off x="4402581" y="196955"/>
              <a:ext cx="141480" cy="212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2C6EF3-BB5D-1F2F-E98B-0914D31718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1781" y="186155"/>
                <a:ext cx="162720" cy="21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CECF517-08CF-8BAD-4103-0BDB42FAFE75}"/>
                  </a:ext>
                </a:extLst>
              </p14:cNvPr>
              <p14:cNvContentPartPr/>
              <p14:nvPr/>
            </p14:nvContentPartPr>
            <p14:xfrm>
              <a:off x="8330181" y="189035"/>
              <a:ext cx="2022840" cy="1280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CECF517-08CF-8BAD-4103-0BDB42FAFE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9383" y="178235"/>
                <a:ext cx="2044076" cy="13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ECCAFD-E2F8-B2A3-2063-363C482EEADD}"/>
                  </a:ext>
                </a:extLst>
              </p14:cNvPr>
              <p14:cNvContentPartPr/>
              <p14:nvPr/>
            </p14:nvContentPartPr>
            <p14:xfrm>
              <a:off x="7663821" y="330875"/>
              <a:ext cx="329400" cy="883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ECCAFD-E2F8-B2A3-2063-363C482EEA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3033" y="320071"/>
                <a:ext cx="350617" cy="905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B72581-282A-B9CB-85DE-9F44B4697E1E}"/>
                  </a:ext>
                </a:extLst>
              </p14:cNvPr>
              <p14:cNvContentPartPr/>
              <p14:nvPr/>
            </p14:nvContentPartPr>
            <p14:xfrm>
              <a:off x="6221301" y="638315"/>
              <a:ext cx="847080" cy="341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B72581-282A-B9CB-85DE-9F44B4697E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0501" y="627515"/>
                <a:ext cx="8683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0B454F-637A-BC1D-C66D-7E3D29BAB683}"/>
                  </a:ext>
                </a:extLst>
              </p14:cNvPr>
              <p14:cNvContentPartPr/>
              <p14:nvPr/>
            </p14:nvContentPartPr>
            <p14:xfrm>
              <a:off x="4911981" y="470195"/>
              <a:ext cx="941400" cy="55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0B454F-637A-BC1D-C66D-7E3D29BAB6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1177" y="459388"/>
                <a:ext cx="962648" cy="5767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847DB56-4A8C-649F-0CD8-4B9C11ED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508000"/>
            <a:ext cx="12007755" cy="585123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1133D-2C42-0454-6571-699AA89A74BC}"/>
              </a:ext>
            </a:extLst>
          </p:cNvPr>
          <p:cNvSpPr txBox="1"/>
          <p:nvPr/>
        </p:nvSpPr>
        <p:spPr>
          <a:xfrm>
            <a:off x="424173" y="189187"/>
            <a:ext cx="10695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Ok, so now let’s obtain the closed-form solutions for the MLE of the gaussian distribution for independent and equally distributed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24848B-C214-10B1-7644-CCE4B17E3A54}"/>
                  </a:ext>
                </a:extLst>
              </p14:cNvPr>
              <p14:cNvContentPartPr/>
              <p14:nvPr/>
            </p14:nvContentPartPr>
            <p14:xfrm>
              <a:off x="1203981" y="1858715"/>
              <a:ext cx="1137240" cy="50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24848B-C214-10B1-7644-CCE4B17E3A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501" y="1843235"/>
                <a:ext cx="11678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CC79E-C5F2-DC74-EB49-94F40C640DED}"/>
                  </a:ext>
                </a:extLst>
              </p14:cNvPr>
              <p14:cNvContentPartPr/>
              <p14:nvPr/>
            </p14:nvContentPartPr>
            <p14:xfrm>
              <a:off x="3838101" y="1802915"/>
              <a:ext cx="478440" cy="384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CC79E-C5F2-DC74-EB49-94F40C640D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2633" y="1787421"/>
                <a:ext cx="509017" cy="41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4F128E-40F2-19A9-D264-48C90F2BCBA7}"/>
                  </a:ext>
                </a:extLst>
              </p14:cNvPr>
              <p14:cNvContentPartPr/>
              <p14:nvPr/>
            </p14:nvContentPartPr>
            <p14:xfrm>
              <a:off x="2520861" y="1669715"/>
              <a:ext cx="878400" cy="671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4F128E-40F2-19A9-D264-48C90F2BCB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5381" y="1654235"/>
                <a:ext cx="90900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456AB27-EBA9-65CB-B8FA-521467596DA9}"/>
                  </a:ext>
                </a:extLst>
              </p14:cNvPr>
              <p14:cNvContentPartPr/>
              <p14:nvPr/>
            </p14:nvContentPartPr>
            <p14:xfrm>
              <a:off x="4018461" y="1607075"/>
              <a:ext cx="133560" cy="132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456AB27-EBA9-65CB-B8FA-521467596D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2981" y="1591553"/>
                <a:ext cx="164160" cy="16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326084D-0397-D908-F38F-E5EEB50D7510}"/>
                  </a:ext>
                </a:extLst>
              </p14:cNvPr>
              <p14:cNvContentPartPr/>
              <p14:nvPr/>
            </p14:nvContentPartPr>
            <p14:xfrm>
              <a:off x="3862581" y="2265515"/>
              <a:ext cx="375480" cy="235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326084D-0397-D908-F38F-E5EEB50D75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116" y="2250011"/>
                <a:ext cx="406051" cy="2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CCFB9CE-DDB6-A222-F350-F3512AC892D9}"/>
                  </a:ext>
                </a:extLst>
              </p14:cNvPr>
              <p14:cNvContentPartPr/>
              <p14:nvPr/>
            </p14:nvContentPartPr>
            <p14:xfrm>
              <a:off x="4614261" y="2061755"/>
              <a:ext cx="47520" cy="36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CCFB9CE-DDB6-A222-F350-F3512AC892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8781" y="2046260"/>
                <a:ext cx="78120" cy="39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8C798C-DF03-7A11-CC83-F0B5D37F3696}"/>
                  </a:ext>
                </a:extLst>
              </p14:cNvPr>
              <p14:cNvContentPartPr/>
              <p14:nvPr/>
            </p14:nvContentPartPr>
            <p14:xfrm>
              <a:off x="4504461" y="1983275"/>
              <a:ext cx="243360" cy="19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8C798C-DF03-7A11-CC83-F0B5D37F36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8981" y="1967795"/>
                <a:ext cx="273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F2B0F20-6E5B-0667-8A2F-39B4AEA308D7}"/>
                  </a:ext>
                </a:extLst>
              </p14:cNvPr>
              <p14:cNvContentPartPr/>
              <p14:nvPr/>
            </p14:nvContentPartPr>
            <p14:xfrm>
              <a:off x="4857261" y="1795355"/>
              <a:ext cx="110160" cy="47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F2B0F20-6E5B-0667-8A2F-39B4AEA308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1781" y="1779875"/>
                <a:ext cx="1407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A0FE819-270C-1F75-EE41-0C47ACA01572}"/>
                  </a:ext>
                </a:extLst>
              </p14:cNvPr>
              <p14:cNvContentPartPr/>
              <p14:nvPr/>
            </p14:nvContentPartPr>
            <p14:xfrm>
              <a:off x="5029701" y="1936475"/>
              <a:ext cx="86760" cy="235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A0FE819-270C-1F75-EE41-0C47ACA015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14221" y="1920995"/>
                <a:ext cx="1173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513BD0-24B2-BF34-DDB7-52F5174EFD99}"/>
                  </a:ext>
                </a:extLst>
              </p14:cNvPr>
              <p14:cNvContentPartPr/>
              <p14:nvPr/>
            </p14:nvContentPartPr>
            <p14:xfrm>
              <a:off x="4990461" y="1983275"/>
              <a:ext cx="180720" cy="18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513BD0-24B2-BF34-DDB7-52F5174EFD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4981" y="1967795"/>
                <a:ext cx="211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8153314-21CE-D336-11D5-4E23C541A4FD}"/>
                  </a:ext>
                </a:extLst>
              </p14:cNvPr>
              <p14:cNvContentPartPr/>
              <p14:nvPr/>
            </p14:nvContentPartPr>
            <p14:xfrm>
              <a:off x="5194221" y="2086235"/>
              <a:ext cx="86760" cy="77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8153314-21CE-D336-11D5-4E23C541A4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78676" y="2070826"/>
                <a:ext cx="117488" cy="10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DAC5FD4-68C2-F4AF-33F0-649B77C2969D}"/>
                  </a:ext>
                </a:extLst>
              </p14:cNvPr>
              <p14:cNvContentPartPr/>
              <p14:nvPr/>
            </p14:nvContentPartPr>
            <p14:xfrm>
              <a:off x="5194221" y="1991195"/>
              <a:ext cx="47520" cy="8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DAC5FD4-68C2-F4AF-33F0-649B77C2969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78623" y="1975011"/>
                <a:ext cx="78354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0EEF7B-9A25-19F6-F05C-108FA02D0759}"/>
                  </a:ext>
                </a:extLst>
              </p14:cNvPr>
              <p14:cNvContentPartPr/>
              <p14:nvPr/>
            </p14:nvContentPartPr>
            <p14:xfrm>
              <a:off x="5437221" y="1702835"/>
              <a:ext cx="16200" cy="609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0EEF7B-9A25-19F6-F05C-108FA02D07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21389" y="1687355"/>
                <a:ext cx="47495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FD0F677-611A-1E45-57CE-DDDAC791E807}"/>
                  </a:ext>
                </a:extLst>
              </p14:cNvPr>
              <p14:cNvContentPartPr/>
              <p14:nvPr/>
            </p14:nvContentPartPr>
            <p14:xfrm>
              <a:off x="5548101" y="1897955"/>
              <a:ext cx="297360" cy="281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FD0F677-611A-1E45-57CE-DDDAC791E8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32621" y="1882455"/>
                <a:ext cx="327960" cy="31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9C91215-D36C-333A-B96F-62C459AF0754}"/>
                  </a:ext>
                </a:extLst>
              </p14:cNvPr>
              <p14:cNvContentPartPr/>
              <p14:nvPr/>
            </p14:nvContentPartPr>
            <p14:xfrm>
              <a:off x="5915661" y="1779515"/>
              <a:ext cx="486000" cy="556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9C91215-D36C-333A-B96F-62C459AF07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00192" y="1764035"/>
                <a:ext cx="516577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E6B125C-EBB6-9EDA-F12D-1B73331DDF89}"/>
                  </a:ext>
                </a:extLst>
              </p14:cNvPr>
              <p14:cNvContentPartPr/>
              <p14:nvPr/>
            </p14:nvContentPartPr>
            <p14:xfrm>
              <a:off x="6605421" y="2155715"/>
              <a:ext cx="118080" cy="148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E6B125C-EBB6-9EDA-F12D-1B73331DDF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9941" y="2140235"/>
                <a:ext cx="148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3C17EAF-F347-3DA4-DC88-ECA0B5099C22}"/>
                  </a:ext>
                </a:extLst>
              </p14:cNvPr>
              <p14:cNvContentPartPr/>
              <p14:nvPr/>
            </p14:nvContentPartPr>
            <p14:xfrm>
              <a:off x="7161981" y="1677635"/>
              <a:ext cx="2203200" cy="77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3C17EAF-F347-3DA4-DC88-ECA0B5099C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6501" y="1662162"/>
                <a:ext cx="2233800" cy="810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25901C7-16A6-B04D-231C-90919F840A4F}"/>
                  </a:ext>
                </a:extLst>
              </p14:cNvPr>
              <p14:cNvContentPartPr/>
              <p14:nvPr/>
            </p14:nvContentPartPr>
            <p14:xfrm>
              <a:off x="9200301" y="1708955"/>
              <a:ext cx="1357560" cy="909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25901C7-16A6-B04D-231C-90919F840A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84821" y="1693469"/>
                <a:ext cx="1388160" cy="939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2662FA0-B781-47A8-FD7F-1DF0987254CD}"/>
                  </a:ext>
                </a:extLst>
              </p14:cNvPr>
              <p14:cNvContentPartPr/>
              <p14:nvPr/>
            </p14:nvContentPartPr>
            <p14:xfrm>
              <a:off x="10650741" y="1826675"/>
              <a:ext cx="164880" cy="218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2662FA0-B781-47A8-FD7F-1DF0987254C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35261" y="1811195"/>
                <a:ext cx="195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E8F7606-B70A-3659-9122-BA12ED5A1E8D}"/>
                  </a:ext>
                </a:extLst>
              </p14:cNvPr>
              <p14:cNvContentPartPr/>
              <p14:nvPr/>
            </p14:nvContentPartPr>
            <p14:xfrm>
              <a:off x="10807341" y="1266515"/>
              <a:ext cx="995760" cy="191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E8F7606-B70A-3659-9122-BA12ED5A1E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91861" y="1251064"/>
                <a:ext cx="102636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ACFD7F7-A5F9-591F-0E5B-11ADC9CE558F}"/>
                  </a:ext>
                </a:extLst>
              </p14:cNvPr>
              <p14:cNvContentPartPr/>
              <p14:nvPr/>
            </p14:nvContentPartPr>
            <p14:xfrm>
              <a:off x="10834341" y="995435"/>
              <a:ext cx="1208520" cy="698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ACFD7F7-A5F9-591F-0E5B-11ADC9CE55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18861" y="979955"/>
                <a:ext cx="123912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78A95E7-7E03-812E-8988-4AED00703EB7}"/>
                  </a:ext>
                </a:extLst>
              </p14:cNvPr>
              <p14:cNvContentPartPr/>
              <p14:nvPr/>
            </p14:nvContentPartPr>
            <p14:xfrm>
              <a:off x="11203701" y="1740275"/>
              <a:ext cx="623160" cy="306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78A95E7-7E03-812E-8988-4AED00703E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88221" y="1724777"/>
                <a:ext cx="653760" cy="33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E77077B-6465-A3D3-785A-6504B66A184F}"/>
                  </a:ext>
                </a:extLst>
              </p14:cNvPr>
              <p14:cNvContentPartPr/>
              <p14:nvPr/>
            </p14:nvContentPartPr>
            <p14:xfrm>
              <a:off x="1305861" y="3171635"/>
              <a:ext cx="133560" cy="317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E77077B-6465-A3D3-785A-6504B66A184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90381" y="3156155"/>
                <a:ext cx="1641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4E497C4-4BBB-D890-64E7-532C7C72D98A}"/>
                  </a:ext>
                </a:extLst>
              </p14:cNvPr>
              <p14:cNvContentPartPr/>
              <p14:nvPr/>
            </p14:nvContentPartPr>
            <p14:xfrm>
              <a:off x="1623021" y="3209795"/>
              <a:ext cx="286920" cy="274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4E497C4-4BBB-D890-64E7-532C7C72D9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07541" y="3194315"/>
                <a:ext cx="317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FF7E403-1F80-9A61-D6B2-9C5FA4E34FEB}"/>
                  </a:ext>
                </a:extLst>
              </p14:cNvPr>
              <p14:cNvContentPartPr/>
              <p14:nvPr/>
            </p14:nvContentPartPr>
            <p14:xfrm>
              <a:off x="1980141" y="3339755"/>
              <a:ext cx="8280" cy="180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FF7E403-1F80-9A61-D6B2-9C5FA4E34F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64661" y="3324275"/>
                <a:ext cx="388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BAC1CFC-72B8-2B50-D546-5096985AC793}"/>
                  </a:ext>
                </a:extLst>
              </p14:cNvPr>
              <p14:cNvContentPartPr/>
              <p14:nvPr/>
            </p14:nvContentPartPr>
            <p14:xfrm>
              <a:off x="2097501" y="3206195"/>
              <a:ext cx="196200" cy="204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BAC1CFC-72B8-2B50-D546-5096985AC7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82021" y="3190715"/>
                <a:ext cx="226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748F425-73CD-EE31-4693-D1BC21D84DFF}"/>
                  </a:ext>
                </a:extLst>
              </p14:cNvPr>
              <p14:cNvContentPartPr/>
              <p14:nvPr/>
            </p14:nvContentPartPr>
            <p14:xfrm>
              <a:off x="2348421" y="3010355"/>
              <a:ext cx="55080" cy="541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748F425-73CD-EE31-4693-D1BC21D84D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32941" y="2994875"/>
                <a:ext cx="856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9879F11-EAAF-4772-ED81-C6BBF9587ABD}"/>
                  </a:ext>
                </a:extLst>
              </p14:cNvPr>
              <p14:cNvContentPartPr/>
              <p14:nvPr/>
            </p14:nvContentPartPr>
            <p14:xfrm>
              <a:off x="2583861" y="3159395"/>
              <a:ext cx="63000" cy="204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9879F11-EAAF-4772-ED81-C6BBF9587A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68381" y="3143915"/>
                <a:ext cx="93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C1C7CDF-8954-8926-97B1-772B77B061D9}"/>
                  </a:ext>
                </a:extLst>
              </p14:cNvPr>
              <p14:cNvContentPartPr/>
              <p14:nvPr/>
            </p14:nvContentPartPr>
            <p14:xfrm>
              <a:off x="2544621" y="3182795"/>
              <a:ext cx="23544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C1C7CDF-8954-8926-97B1-772B77B061D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29165" y="3167315"/>
                <a:ext cx="26599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F0D266D-D410-FE4D-D76C-D1A207E3A1DE}"/>
                  </a:ext>
                </a:extLst>
              </p14:cNvPr>
              <p14:cNvContentPartPr/>
              <p14:nvPr/>
            </p14:nvContentPartPr>
            <p14:xfrm>
              <a:off x="1509621" y="3135635"/>
              <a:ext cx="125640" cy="447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F0D266D-D410-FE4D-D76C-D1A207E3A1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141" y="3120155"/>
                <a:ext cx="156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7127BBA-0CAC-5C28-A1D7-330F0E07E247}"/>
                  </a:ext>
                </a:extLst>
              </p14:cNvPr>
              <p14:cNvContentPartPr/>
              <p14:nvPr/>
            </p14:nvContentPartPr>
            <p14:xfrm>
              <a:off x="2834421" y="3002435"/>
              <a:ext cx="102240" cy="451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7127BBA-0CAC-5C28-A1D7-330F0E07E2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18941" y="2986955"/>
                <a:ext cx="13284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1EE2721-8D28-6069-BE0D-29B62BDC845C}"/>
                  </a:ext>
                </a:extLst>
              </p14:cNvPr>
              <p14:cNvContentPartPr/>
              <p14:nvPr/>
            </p14:nvContentPartPr>
            <p14:xfrm>
              <a:off x="3077781" y="3331835"/>
              <a:ext cx="219960" cy="16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1EE2721-8D28-6069-BE0D-29B62BDC84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62301" y="3316355"/>
                <a:ext cx="250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95ED9ED-5000-4C78-B2A8-7073E2486037}"/>
                  </a:ext>
                </a:extLst>
              </p14:cNvPr>
              <p14:cNvContentPartPr/>
              <p14:nvPr/>
            </p14:nvContentPartPr>
            <p14:xfrm>
              <a:off x="3109101" y="3214115"/>
              <a:ext cx="243360" cy="16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95ED9ED-5000-4C78-B2A8-7073E24860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93621" y="3198283"/>
                <a:ext cx="27396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9244DDB-092B-9463-C3F2-F4103E2799DB}"/>
                  </a:ext>
                </a:extLst>
              </p14:cNvPr>
              <p14:cNvContentPartPr/>
              <p14:nvPr/>
            </p14:nvContentPartPr>
            <p14:xfrm>
              <a:off x="3790941" y="2721275"/>
              <a:ext cx="1254600" cy="1057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9244DDB-092B-9463-C3F2-F4103E2799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75461" y="2705800"/>
                <a:ext cx="1285200" cy="1088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AC2994B-8C1B-EA83-CF61-4203EF4E5942}"/>
                  </a:ext>
                </a:extLst>
              </p14:cNvPr>
              <p14:cNvContentPartPr/>
              <p14:nvPr/>
            </p14:nvContentPartPr>
            <p14:xfrm>
              <a:off x="4143741" y="2564315"/>
              <a:ext cx="1403640" cy="1199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AC2994B-8C1B-EA83-CF61-4203EF4E594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28261" y="2548830"/>
                <a:ext cx="1434240" cy="123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6DA8714-3010-FC31-A874-074F04DDD23E}"/>
                  </a:ext>
                </a:extLst>
              </p14:cNvPr>
              <p14:cNvContentPartPr/>
              <p14:nvPr/>
            </p14:nvContentPartPr>
            <p14:xfrm>
              <a:off x="5547021" y="2618315"/>
              <a:ext cx="1599480" cy="10195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6DA8714-3010-FC31-A874-074F04DDD23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31541" y="2602835"/>
                <a:ext cx="163008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86C882B-0A4D-5E7A-E9A9-A62E84720391}"/>
                  </a:ext>
                </a:extLst>
              </p14:cNvPr>
              <p14:cNvContentPartPr/>
              <p14:nvPr/>
            </p14:nvContentPartPr>
            <p14:xfrm>
              <a:off x="7671381" y="2591315"/>
              <a:ext cx="165240" cy="489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86C882B-0A4D-5E7A-E9A9-A62E8472039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55901" y="2575824"/>
                <a:ext cx="195840" cy="520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0E07A-7D77-1D34-AC59-47C9203ECFEE}"/>
                  </a:ext>
                </a:extLst>
              </p14:cNvPr>
              <p14:cNvContentPartPr/>
              <p14:nvPr/>
            </p14:nvContentPartPr>
            <p14:xfrm>
              <a:off x="7440621" y="2845835"/>
              <a:ext cx="113760" cy="8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0E07A-7D77-1D34-AC59-47C9203ECFE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25092" y="2830355"/>
                <a:ext cx="144457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D8173E6-C630-DE37-70E4-EEF2FF81C65F}"/>
                  </a:ext>
                </a:extLst>
              </p14:cNvPr>
              <p14:cNvContentPartPr/>
              <p14:nvPr/>
            </p14:nvContentPartPr>
            <p14:xfrm>
              <a:off x="7859661" y="2720195"/>
              <a:ext cx="86760" cy="149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D8173E6-C630-DE37-70E4-EEF2FF81C6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44116" y="2704715"/>
                <a:ext cx="117488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CFBAA52-8532-5270-025B-C61F157B11C1}"/>
                  </a:ext>
                </a:extLst>
              </p14:cNvPr>
              <p14:cNvContentPartPr/>
              <p14:nvPr/>
            </p14:nvContentPartPr>
            <p14:xfrm>
              <a:off x="7820421" y="2720195"/>
              <a:ext cx="172800" cy="141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CFBAA52-8532-5270-025B-C61F157B11C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04941" y="2704715"/>
                <a:ext cx="203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EEDCC9-F166-1634-14C9-EE4E023092FA}"/>
                  </a:ext>
                </a:extLst>
              </p14:cNvPr>
              <p14:cNvContentPartPr/>
              <p14:nvPr/>
            </p14:nvContentPartPr>
            <p14:xfrm>
              <a:off x="8001861" y="2768075"/>
              <a:ext cx="54360" cy="38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EEDCC9-F166-1634-14C9-EE4E023092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86381" y="2752595"/>
                <a:ext cx="849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9CD2334-B516-6A4A-EA62-C32B52E8EA3C}"/>
                  </a:ext>
                </a:extLst>
              </p14:cNvPr>
              <p14:cNvContentPartPr/>
              <p14:nvPr/>
            </p14:nvContentPartPr>
            <p14:xfrm>
              <a:off x="8008701" y="2712275"/>
              <a:ext cx="237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9CD2334-B516-6A4A-EA62-C32B52E8EA3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93452" y="2696795"/>
                <a:ext cx="53903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E7E2A9E-1D55-C7C3-877E-C1987663ECE0}"/>
                  </a:ext>
                </a:extLst>
              </p14:cNvPr>
              <p14:cNvContentPartPr/>
              <p14:nvPr/>
            </p14:nvContentPartPr>
            <p14:xfrm>
              <a:off x="8141901" y="2782835"/>
              <a:ext cx="867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E7E2A9E-1D55-C7C3-877E-C1987663ECE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26356" y="2767355"/>
                <a:ext cx="117488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5ECDB62-2F10-1482-FA36-EF23CD8EAAED}"/>
                  </a:ext>
                </a:extLst>
              </p14:cNvPr>
              <p14:cNvContentPartPr/>
              <p14:nvPr/>
            </p14:nvContentPartPr>
            <p14:xfrm>
              <a:off x="8267541" y="2635955"/>
              <a:ext cx="321840" cy="218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5ECDB62-2F10-1482-FA36-EF23CD8EAAE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52061" y="2620475"/>
                <a:ext cx="3524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1F99E3C-BB13-FD47-308D-30FD33FD218E}"/>
                  </a:ext>
                </a:extLst>
              </p14:cNvPr>
              <p14:cNvContentPartPr/>
              <p14:nvPr/>
            </p14:nvContentPartPr>
            <p14:xfrm>
              <a:off x="8384901" y="2453795"/>
              <a:ext cx="325440" cy="6508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1F99E3C-BB13-FD47-308D-30FD33FD218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69404" y="2438324"/>
                <a:ext cx="356074" cy="68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F64CB3C-F7E1-C254-73F2-D04B8C1152FF}"/>
                  </a:ext>
                </a:extLst>
              </p14:cNvPr>
              <p14:cNvContentPartPr/>
              <p14:nvPr/>
            </p14:nvContentPartPr>
            <p14:xfrm>
              <a:off x="8729781" y="2296835"/>
              <a:ext cx="196200" cy="133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F64CB3C-F7E1-C254-73F2-D04B8C1152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14301" y="2281355"/>
                <a:ext cx="226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7B8AB80-06E0-A1FC-63FB-2BD4BB0167F6}"/>
                  </a:ext>
                </a:extLst>
              </p14:cNvPr>
              <p14:cNvContentPartPr/>
              <p14:nvPr/>
            </p14:nvContentPartPr>
            <p14:xfrm>
              <a:off x="7774341" y="3104675"/>
              <a:ext cx="1014840" cy="3610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7B8AB80-06E0-A1FC-63FB-2BD4BB0167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58861" y="3089195"/>
                <a:ext cx="10454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4D9D723-73C7-37F0-1C87-56AD62CBC3FB}"/>
                  </a:ext>
                </a:extLst>
              </p14:cNvPr>
              <p14:cNvContentPartPr/>
              <p14:nvPr/>
            </p14:nvContentPartPr>
            <p14:xfrm>
              <a:off x="8808261" y="2532275"/>
              <a:ext cx="320040" cy="11372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4D9D723-73C7-37F0-1C87-56AD62CBC3F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92781" y="2516795"/>
                <a:ext cx="35064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59CB997-658D-803A-A631-C426AE15B4D3}"/>
                  </a:ext>
                </a:extLst>
              </p14:cNvPr>
              <p14:cNvContentPartPr/>
              <p14:nvPr/>
            </p14:nvContentPartPr>
            <p14:xfrm>
              <a:off x="8769021" y="4029515"/>
              <a:ext cx="243360" cy="298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59CB997-658D-803A-A631-C426AE15B4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53541" y="4014035"/>
                <a:ext cx="2739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0E853DF-8D8E-3596-6711-149A3FFCE61E}"/>
                  </a:ext>
                </a:extLst>
              </p14:cNvPr>
              <p14:cNvContentPartPr/>
              <p14:nvPr/>
            </p14:nvContentPartPr>
            <p14:xfrm>
              <a:off x="9168981" y="3740435"/>
              <a:ext cx="78840" cy="1483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0E853DF-8D8E-3596-6711-149A3FFCE61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53501" y="3724955"/>
                <a:ext cx="1094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A7C69F5-EA6A-8261-CC04-A17AC61212E6}"/>
                  </a:ext>
                </a:extLst>
              </p14:cNvPr>
              <p14:cNvContentPartPr/>
              <p14:nvPr/>
            </p14:nvContentPartPr>
            <p14:xfrm>
              <a:off x="9121821" y="3763115"/>
              <a:ext cx="196200" cy="204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A7C69F5-EA6A-8261-CC04-A17AC61212E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06341" y="3747635"/>
                <a:ext cx="226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6767FEF-143C-9F8A-12CC-95481A455884}"/>
                  </a:ext>
                </a:extLst>
              </p14:cNvPr>
              <p14:cNvContentPartPr/>
              <p14:nvPr/>
            </p14:nvContentPartPr>
            <p14:xfrm>
              <a:off x="9404061" y="4311755"/>
              <a:ext cx="31680" cy="16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6767FEF-143C-9F8A-12CC-95481A45588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88581" y="4296275"/>
                <a:ext cx="62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F2CC866-5483-704A-2874-A0884AE122A0}"/>
                  </a:ext>
                </a:extLst>
              </p14:cNvPr>
              <p14:cNvContentPartPr/>
              <p14:nvPr/>
            </p14:nvContentPartPr>
            <p14:xfrm>
              <a:off x="9804021" y="4006115"/>
              <a:ext cx="188640" cy="227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F2CC866-5483-704A-2874-A0884AE122A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88541" y="3990635"/>
                <a:ext cx="2192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E1FEF66-E3F7-E3BB-A33B-31D0E6A48DDD}"/>
                  </a:ext>
                </a:extLst>
              </p14:cNvPr>
              <p14:cNvContentPartPr/>
              <p14:nvPr/>
            </p14:nvContentPartPr>
            <p14:xfrm>
              <a:off x="10086261" y="3725315"/>
              <a:ext cx="110160" cy="2023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E1FEF66-E3F7-E3BB-A33B-31D0E6A48D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70781" y="3709835"/>
                <a:ext cx="140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8734F1F-4562-607C-B4A8-634C60DF4830}"/>
                  </a:ext>
                </a:extLst>
              </p14:cNvPr>
              <p14:cNvContentPartPr/>
              <p14:nvPr/>
            </p14:nvContentPartPr>
            <p14:xfrm>
              <a:off x="10062501" y="3747275"/>
              <a:ext cx="133560" cy="172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8734F1F-4562-607C-B4A8-634C60DF483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047021" y="3731827"/>
                <a:ext cx="164160" cy="203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1A455FA-3D2C-B77D-FBE7-0BF18F640A38}"/>
                  </a:ext>
                </a:extLst>
              </p14:cNvPr>
              <p14:cNvContentPartPr/>
              <p14:nvPr/>
            </p14:nvContentPartPr>
            <p14:xfrm>
              <a:off x="10336821" y="4123475"/>
              <a:ext cx="149400" cy="16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1A455FA-3D2C-B77D-FBE7-0BF18F640A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21341" y="4107643"/>
                <a:ext cx="1800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6015A4B-CE69-B6D2-C409-EA0386EBD660}"/>
                  </a:ext>
                </a:extLst>
              </p14:cNvPr>
              <p14:cNvContentPartPr/>
              <p14:nvPr/>
            </p14:nvContentPartPr>
            <p14:xfrm>
              <a:off x="10415301" y="4060835"/>
              <a:ext cx="164880" cy="23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6015A4B-CE69-B6D2-C409-EA0386EBD66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99821" y="4045355"/>
                <a:ext cx="195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410CEF4-C253-6803-78E1-59A91E4FC8F5}"/>
                  </a:ext>
                </a:extLst>
              </p14:cNvPr>
              <p14:cNvContentPartPr/>
              <p14:nvPr/>
            </p14:nvContentPartPr>
            <p14:xfrm>
              <a:off x="10846581" y="3919715"/>
              <a:ext cx="163080" cy="172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410CEF4-C253-6803-78E1-59A91E4FC8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1135" y="3904235"/>
                <a:ext cx="19361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EC4E1B3-8D0E-DEED-A791-5B1D05557976}"/>
                  </a:ext>
                </a:extLst>
              </p14:cNvPr>
              <p14:cNvContentPartPr/>
              <p14:nvPr/>
            </p14:nvContentPartPr>
            <p14:xfrm>
              <a:off x="11058261" y="3598235"/>
              <a:ext cx="180720" cy="179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EC4E1B3-8D0E-DEED-A791-5B1D055579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42781" y="3582755"/>
                <a:ext cx="2113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E69AC9-A7B9-492A-014F-5B421DB1F996}"/>
                  </a:ext>
                </a:extLst>
              </p14:cNvPr>
              <p14:cNvContentPartPr/>
              <p14:nvPr/>
            </p14:nvContentPartPr>
            <p14:xfrm>
              <a:off x="11340501" y="3598235"/>
              <a:ext cx="78840" cy="1728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E69AC9-A7B9-492A-014F-5B421DB1F99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325021" y="3582755"/>
                <a:ext cx="109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9E1379F-00FC-3556-29C9-940DAFFEEFF6}"/>
                  </a:ext>
                </a:extLst>
              </p14:cNvPr>
              <p14:cNvContentPartPr/>
              <p14:nvPr/>
            </p14:nvContentPartPr>
            <p14:xfrm>
              <a:off x="11301261" y="3594995"/>
              <a:ext cx="235440" cy="152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9E1379F-00FC-3556-29C9-940DAFFEEF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85805" y="3579515"/>
                <a:ext cx="265993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023BEBF-6820-0410-5749-D2E8B2B972F3}"/>
                  </a:ext>
                </a:extLst>
              </p14:cNvPr>
              <p14:cNvContentPartPr/>
              <p14:nvPr/>
            </p14:nvContentPartPr>
            <p14:xfrm>
              <a:off x="8824101" y="4703795"/>
              <a:ext cx="494280" cy="596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023BEBF-6820-0410-5749-D2E8B2B972F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08621" y="4688315"/>
                <a:ext cx="5248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47F480F-5245-7BBE-5F9A-9CD2807C9E80}"/>
                  </a:ext>
                </a:extLst>
              </p14:cNvPr>
              <p14:cNvContentPartPr/>
              <p14:nvPr/>
            </p14:nvContentPartPr>
            <p14:xfrm>
              <a:off x="8925981" y="4492115"/>
              <a:ext cx="118080" cy="1256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47F480F-5245-7BBE-5F9A-9CD2807C9E8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10501" y="4476679"/>
                <a:ext cx="14868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F2AE018-26FE-31C6-8312-3C327D6167EC}"/>
                  </a:ext>
                </a:extLst>
              </p14:cNvPr>
              <p14:cNvContentPartPr/>
              <p14:nvPr/>
            </p14:nvContentPartPr>
            <p14:xfrm>
              <a:off x="9921381" y="4876235"/>
              <a:ext cx="196200" cy="630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F2AE018-26FE-31C6-8312-3C327D6167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905901" y="4860755"/>
                <a:ext cx="226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9AE9BE2-818C-3A43-C934-7AC9EBE2905D}"/>
                  </a:ext>
                </a:extLst>
              </p14:cNvPr>
              <p14:cNvContentPartPr/>
              <p14:nvPr/>
            </p14:nvContentPartPr>
            <p14:xfrm>
              <a:off x="9350061" y="4578155"/>
              <a:ext cx="375840" cy="416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9AE9BE2-818C-3A43-C934-7AC9EBE2905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34566" y="4562662"/>
                <a:ext cx="406469" cy="44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8D01291-DE07-479F-92E7-AFCA252E86CC}"/>
                  </a:ext>
                </a:extLst>
              </p14:cNvPr>
              <p14:cNvContentPartPr/>
              <p14:nvPr/>
            </p14:nvContentPartPr>
            <p14:xfrm>
              <a:off x="10252581" y="4343075"/>
              <a:ext cx="469080" cy="5871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8D01291-DE07-479F-92E7-AFCA252E86C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37101" y="4327604"/>
                <a:ext cx="499680" cy="61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17F4E92-0CD9-0C50-2DB9-13F641B49A9E}"/>
                  </a:ext>
                </a:extLst>
              </p14:cNvPr>
              <p14:cNvContentPartPr/>
              <p14:nvPr/>
            </p14:nvContentPartPr>
            <p14:xfrm>
              <a:off x="10783941" y="4311755"/>
              <a:ext cx="564840" cy="243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17F4E92-0CD9-0C50-2DB9-13F641B49A9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768461" y="4296275"/>
                <a:ext cx="5954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985A5C5-1BE2-63BA-138E-0AC4A0795BD3}"/>
                  </a:ext>
                </a:extLst>
              </p14:cNvPr>
              <p14:cNvContentPartPr/>
              <p14:nvPr/>
            </p14:nvContentPartPr>
            <p14:xfrm>
              <a:off x="11348421" y="4162715"/>
              <a:ext cx="101520" cy="462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985A5C5-1BE2-63BA-138E-0AC4A0795BD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32941" y="4147223"/>
                <a:ext cx="132120" cy="493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77B027A-52B0-4786-2B3E-4BF61F5B5FD1}"/>
                  </a:ext>
                </a:extLst>
              </p14:cNvPr>
              <p14:cNvContentPartPr/>
              <p14:nvPr/>
            </p14:nvContentPartPr>
            <p14:xfrm>
              <a:off x="10196061" y="5385635"/>
              <a:ext cx="219960" cy="2041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77B027A-52B0-4786-2B3E-4BF61F5B5F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80581" y="5370155"/>
                <a:ext cx="25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05D01E7-0D69-7BB9-E065-445B7DE9B0C3}"/>
                  </a:ext>
                </a:extLst>
              </p14:cNvPr>
              <p14:cNvContentPartPr/>
              <p14:nvPr/>
            </p14:nvContentPartPr>
            <p14:xfrm>
              <a:off x="11560101" y="4750595"/>
              <a:ext cx="196200" cy="94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05D01E7-0D69-7BB9-E065-445B7DE9B0C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544649" y="4735056"/>
                <a:ext cx="226744" cy="125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85C7530-B9A5-05E5-3262-C5F2AB545142}"/>
                  </a:ext>
                </a:extLst>
              </p14:cNvPr>
              <p14:cNvContentPartPr/>
              <p14:nvPr/>
            </p14:nvContentPartPr>
            <p14:xfrm>
              <a:off x="10548501" y="5032835"/>
              <a:ext cx="345600" cy="3610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85C7530-B9A5-05E5-3262-C5F2AB5451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533005" y="5017355"/>
                <a:ext cx="376232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0BC6675-2698-2272-C472-006C4C21433C}"/>
                  </a:ext>
                </a:extLst>
              </p14:cNvPr>
              <p14:cNvContentPartPr/>
              <p14:nvPr/>
            </p14:nvContentPartPr>
            <p14:xfrm>
              <a:off x="10619061" y="4868315"/>
              <a:ext cx="124920" cy="78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0BC6675-2698-2272-C472-006C4C21433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03581" y="4852835"/>
                <a:ext cx="155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C584998-EAB5-CF44-7654-C5B0B8EE8575}"/>
                  </a:ext>
                </a:extLst>
              </p14:cNvPr>
              <p14:cNvContentPartPr/>
              <p14:nvPr/>
            </p14:nvContentPartPr>
            <p14:xfrm>
              <a:off x="10995621" y="5032835"/>
              <a:ext cx="180720" cy="172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C584998-EAB5-CF44-7654-C5B0B8EE85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80141" y="5017355"/>
                <a:ext cx="2113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153C89E-F467-4AD6-DE85-3869D4EB62E0}"/>
                  </a:ext>
                </a:extLst>
              </p14:cNvPr>
              <p14:cNvContentPartPr/>
              <p14:nvPr/>
            </p14:nvContentPartPr>
            <p14:xfrm>
              <a:off x="1407741" y="4805675"/>
              <a:ext cx="2203200" cy="7999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153C89E-F467-4AD6-DE85-3869D4EB62E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92264" y="4790195"/>
                <a:ext cx="2233795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7482562-CD29-D4B0-BC24-93EDC12076C0}"/>
                  </a:ext>
                </a:extLst>
              </p14:cNvPr>
              <p14:cNvContentPartPr/>
              <p14:nvPr/>
            </p14:nvContentPartPr>
            <p14:xfrm>
              <a:off x="639501" y="5104475"/>
              <a:ext cx="533520" cy="5166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7482562-CD29-D4B0-BC24-93EDC12076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4011" y="5089006"/>
                <a:ext cx="564141" cy="547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AB843BE-33BD-3485-9A1D-B8D73E81F90C}"/>
                  </a:ext>
                </a:extLst>
              </p14:cNvPr>
              <p14:cNvContentPartPr/>
              <p14:nvPr/>
            </p14:nvContentPartPr>
            <p14:xfrm>
              <a:off x="3242301" y="4716035"/>
              <a:ext cx="140760" cy="8190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AB843BE-33BD-3485-9A1D-B8D73E81F90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226860" y="4700555"/>
                <a:ext cx="171282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460CEF5-2ED8-59D0-3C6E-2591118654DE}"/>
                  </a:ext>
                </a:extLst>
              </p14:cNvPr>
              <p14:cNvContentPartPr/>
              <p14:nvPr/>
            </p14:nvContentPartPr>
            <p14:xfrm>
              <a:off x="1621221" y="5997995"/>
              <a:ext cx="139680" cy="4262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460CEF5-2ED8-59D0-3C6E-2591118654D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05781" y="5982515"/>
                <a:ext cx="170201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BC799BA-63B0-112F-A0BF-33ECB34FCCA6}"/>
                  </a:ext>
                </a:extLst>
              </p14:cNvPr>
              <p14:cNvContentPartPr/>
              <p14:nvPr/>
            </p14:nvContentPartPr>
            <p14:xfrm>
              <a:off x="1799781" y="6201035"/>
              <a:ext cx="102240" cy="196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BC799BA-63B0-112F-A0BF-33ECB34FCCA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84355" y="6185583"/>
                <a:ext cx="132733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443345B-0F0A-6599-EC1E-6E78A10D4D39}"/>
                  </a:ext>
                </a:extLst>
              </p14:cNvPr>
              <p14:cNvContentPartPr/>
              <p14:nvPr/>
            </p14:nvContentPartPr>
            <p14:xfrm>
              <a:off x="1940901" y="6161795"/>
              <a:ext cx="125640" cy="439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443345B-0F0A-6599-EC1E-6E78A10D4D3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25465" y="6146315"/>
                <a:ext cx="156153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6195517-CE30-6A74-6BD3-D65427A17D83}"/>
                  </a:ext>
                </a:extLst>
              </p14:cNvPr>
              <p14:cNvContentPartPr/>
              <p14:nvPr/>
            </p14:nvContentPartPr>
            <p14:xfrm>
              <a:off x="4740621" y="5722955"/>
              <a:ext cx="819000" cy="3531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6195517-CE30-6A74-6BD3-D65427A17D8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25141" y="5707491"/>
                <a:ext cx="849600" cy="383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46B9FFE-4ED1-B99F-BF35-A723575CDF5C}"/>
                  </a:ext>
                </a:extLst>
              </p14:cNvPr>
              <p14:cNvContentPartPr/>
              <p14:nvPr/>
            </p14:nvContentPartPr>
            <p14:xfrm>
              <a:off x="4778781" y="6318755"/>
              <a:ext cx="423720" cy="219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46B9FFE-4ED1-B99F-BF35-A723575CDF5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63288" y="6303300"/>
                <a:ext cx="454346" cy="2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FC7B831-D5BF-A9FB-13C6-ACFF89D4E007}"/>
                  </a:ext>
                </a:extLst>
              </p14:cNvPr>
              <p14:cNvContentPartPr/>
              <p14:nvPr/>
            </p14:nvContentPartPr>
            <p14:xfrm>
              <a:off x="4512021" y="5691635"/>
              <a:ext cx="282960" cy="1003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FC7B831-D5BF-A9FB-13C6-ACFF89D4E00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96541" y="5676155"/>
                <a:ext cx="31356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1A53CD31-7FB6-A39B-1BA1-2081980DB7E4}"/>
                  </a:ext>
                </a:extLst>
              </p14:cNvPr>
              <p14:cNvContentPartPr/>
              <p14:nvPr/>
            </p14:nvContentPartPr>
            <p14:xfrm>
              <a:off x="2372181" y="5646275"/>
              <a:ext cx="2054520" cy="9270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1A53CD31-7FB6-A39B-1BA1-2081980DB7E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56701" y="5630801"/>
                <a:ext cx="2085120" cy="957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7C1C25C-1745-8073-8171-B16F61D4EE22}"/>
                  </a:ext>
                </a:extLst>
              </p14:cNvPr>
              <p14:cNvContentPartPr/>
              <p14:nvPr/>
            </p14:nvContentPartPr>
            <p14:xfrm>
              <a:off x="6221301" y="5910875"/>
              <a:ext cx="227880" cy="141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7C1C25C-1745-8073-8171-B16F61D4EE2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05821" y="5895395"/>
                <a:ext cx="258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EC3D5DD-56CD-F1AE-8F31-72B1127BD73F}"/>
                  </a:ext>
                </a:extLst>
              </p14:cNvPr>
              <p14:cNvContentPartPr/>
              <p14:nvPr/>
            </p14:nvContentPartPr>
            <p14:xfrm>
              <a:off x="3461901" y="6153875"/>
              <a:ext cx="70920" cy="14940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EC3D5DD-56CD-F1AE-8F31-72B1127BD73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46421" y="6138395"/>
                <a:ext cx="1015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C702FAA1-5165-FACB-8B6A-7A6888A7DA16}"/>
                  </a:ext>
                </a:extLst>
              </p14:cNvPr>
              <p14:cNvContentPartPr/>
              <p14:nvPr/>
            </p14:nvContentPartPr>
            <p14:xfrm>
              <a:off x="5288181" y="5362235"/>
              <a:ext cx="996120" cy="11919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C702FAA1-5165-FACB-8B6A-7A6888A7DA1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72701" y="5346755"/>
                <a:ext cx="1026720" cy="12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4772D88-58D0-4427-564D-FF5E8C07392E}"/>
                  </a:ext>
                </a:extLst>
              </p14:cNvPr>
              <p14:cNvContentPartPr/>
              <p14:nvPr/>
            </p14:nvContentPartPr>
            <p14:xfrm>
              <a:off x="6825021" y="5804675"/>
              <a:ext cx="250920" cy="5691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4772D88-58D0-4427-564D-FF5E8C0739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09563" y="5789195"/>
                <a:ext cx="281476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48DABB2E-2CBB-00B6-2A76-810E15CA9727}"/>
                  </a:ext>
                </a:extLst>
              </p14:cNvPr>
              <p14:cNvContentPartPr/>
              <p14:nvPr/>
            </p14:nvContentPartPr>
            <p14:xfrm>
              <a:off x="7295181" y="5597315"/>
              <a:ext cx="979560" cy="6894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48DABB2E-2CBB-00B6-2A76-810E15CA97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79695" y="5581835"/>
                <a:ext cx="101017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360B6C8-23D4-8453-6811-E13E20500F87}"/>
                  </a:ext>
                </a:extLst>
              </p14:cNvPr>
              <p14:cNvContentPartPr/>
              <p14:nvPr/>
            </p14:nvContentPartPr>
            <p14:xfrm>
              <a:off x="8588661" y="4986035"/>
              <a:ext cx="2782800" cy="80748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360B6C8-23D4-8453-6811-E13E20500F8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68138" y="4970562"/>
                <a:ext cx="2818445" cy="84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EF2E94-F726-E184-9DE1-78E02FC0842A}"/>
                  </a:ext>
                </a:extLst>
              </p14:cNvPr>
              <p14:cNvContentPartPr/>
              <p14:nvPr/>
            </p14:nvContentPartPr>
            <p14:xfrm>
              <a:off x="8533941" y="5864075"/>
              <a:ext cx="674280" cy="3139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EF2E94-F726-E184-9DE1-78E02FC0842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518469" y="5848595"/>
                <a:ext cx="704864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496996E-A290-7EC0-875E-B00024106FE7}"/>
                  </a:ext>
                </a:extLst>
              </p14:cNvPr>
              <p14:cNvContentPartPr/>
              <p14:nvPr/>
            </p14:nvContentPartPr>
            <p14:xfrm>
              <a:off x="8863341" y="6263675"/>
              <a:ext cx="149400" cy="14508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496996E-A290-7EC0-875E-B00024106FE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847861" y="6248156"/>
                <a:ext cx="18000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068583E5-DB54-785C-EA5F-A3954F52EEE5}"/>
                  </a:ext>
                </a:extLst>
              </p14:cNvPr>
              <p14:cNvContentPartPr/>
              <p14:nvPr/>
            </p14:nvContentPartPr>
            <p14:xfrm>
              <a:off x="9137661" y="5864075"/>
              <a:ext cx="110160" cy="1371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068583E5-DB54-785C-EA5F-A3954F52EEE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22181" y="5848595"/>
                <a:ext cx="140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10D8E7BC-5D03-CF41-F7BE-E2085D814664}"/>
                  </a:ext>
                </a:extLst>
              </p14:cNvPr>
              <p14:cNvContentPartPr/>
              <p14:nvPr/>
            </p14:nvContentPartPr>
            <p14:xfrm>
              <a:off x="9459141" y="5770835"/>
              <a:ext cx="713880" cy="6292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10D8E7BC-5D03-CF41-F7BE-E2085D81466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443661" y="5755355"/>
                <a:ext cx="74448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80AA5CFD-7566-3412-D577-AFDF18F08CAB}"/>
                  </a:ext>
                </a:extLst>
              </p14:cNvPr>
              <p14:cNvContentPartPr/>
              <p14:nvPr/>
            </p14:nvContentPartPr>
            <p14:xfrm>
              <a:off x="6707301" y="5918795"/>
              <a:ext cx="149400" cy="3168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80AA5CFD-7566-3412-D577-AFDF18F08CA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91784" y="5903315"/>
                <a:ext cx="180074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8208212F-6361-F45E-84D5-542C3E37CBBA}"/>
                  </a:ext>
                </a:extLst>
              </p14:cNvPr>
              <p14:cNvContentPartPr/>
              <p14:nvPr/>
            </p14:nvContentPartPr>
            <p14:xfrm>
              <a:off x="8878821" y="5887475"/>
              <a:ext cx="196200" cy="1807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8208212F-6361-F45E-84D5-542C3E37CB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63341" y="5871995"/>
                <a:ext cx="226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A8BB0B9E-58BF-5172-669E-2A203DD8A8A5}"/>
                  </a:ext>
                </a:extLst>
              </p14:cNvPr>
              <p14:cNvContentPartPr/>
              <p14:nvPr/>
            </p14:nvContentPartPr>
            <p14:xfrm>
              <a:off x="8753541" y="6240275"/>
              <a:ext cx="333000" cy="36108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A8BB0B9E-58BF-5172-669E-2A203DD8A8A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38061" y="6224795"/>
                <a:ext cx="3636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A6869BBB-E5FB-8BD4-7F8E-541D19A05091}"/>
                  </a:ext>
                </a:extLst>
              </p14:cNvPr>
              <p14:cNvContentPartPr/>
              <p14:nvPr/>
            </p14:nvContentPartPr>
            <p14:xfrm>
              <a:off x="3838101" y="4707035"/>
              <a:ext cx="2062080" cy="71388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A6869BBB-E5FB-8BD4-7F8E-541D19A0509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22624" y="4691555"/>
                <a:ext cx="2092675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65476B6-F1E7-BCBC-A886-E77F5B0EDCEA}"/>
                  </a:ext>
                </a:extLst>
              </p14:cNvPr>
              <p14:cNvContentPartPr/>
              <p14:nvPr/>
            </p14:nvContentPartPr>
            <p14:xfrm>
              <a:off x="6088101" y="4578155"/>
              <a:ext cx="830160" cy="5882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65476B6-F1E7-BCBC-A886-E77F5B0EDCE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072628" y="4562675"/>
                <a:ext cx="860747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C17741-9281-8714-E9B1-E98E41FA287C}"/>
                  </a:ext>
                </a:extLst>
              </p14:cNvPr>
              <p14:cNvContentPartPr/>
              <p14:nvPr/>
            </p14:nvContentPartPr>
            <p14:xfrm>
              <a:off x="7130661" y="4484195"/>
              <a:ext cx="988200" cy="74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C17741-9281-8714-E9B1-E98E41FA287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119861" y="4473395"/>
                <a:ext cx="100944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163F36-7309-2CDE-FDB1-6AFD790CA29F}"/>
                  </a:ext>
                </a:extLst>
              </p14:cNvPr>
              <p14:cNvContentPartPr/>
              <p14:nvPr/>
            </p14:nvContentPartPr>
            <p14:xfrm>
              <a:off x="7318941" y="3677435"/>
              <a:ext cx="1182960" cy="65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163F36-7309-2CDE-FDB1-6AFD790CA29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03466" y="3661955"/>
                <a:ext cx="1213551" cy="6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33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25E888-3046-B799-8A02-BA369AE82A88}"/>
                  </a:ext>
                </a:extLst>
              </p14:cNvPr>
              <p14:cNvContentPartPr/>
              <p14:nvPr/>
            </p14:nvContentPartPr>
            <p14:xfrm>
              <a:off x="1292127" y="1011440"/>
              <a:ext cx="2203200" cy="79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25E888-3046-B799-8A02-BA369AE82A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650" y="995960"/>
                <a:ext cx="2233795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A137C0-4EFA-5C69-AAD4-2246FFAA6E89}"/>
                  </a:ext>
                </a:extLst>
              </p14:cNvPr>
              <p14:cNvContentPartPr/>
              <p14:nvPr/>
            </p14:nvContentPartPr>
            <p14:xfrm>
              <a:off x="523887" y="1310240"/>
              <a:ext cx="533520" cy="51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A137C0-4EFA-5C69-AAD4-2246FFAA6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397" y="1294771"/>
                <a:ext cx="564141" cy="547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6CFF65-0E83-DDA9-601B-8ECB2753AE86}"/>
                  </a:ext>
                </a:extLst>
              </p14:cNvPr>
              <p14:cNvContentPartPr/>
              <p14:nvPr/>
            </p14:nvContentPartPr>
            <p14:xfrm>
              <a:off x="3126687" y="921800"/>
              <a:ext cx="140760" cy="81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6CFF65-0E83-DDA9-601B-8ECB2753AE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1246" y="906320"/>
                <a:ext cx="171282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A03079-3289-8909-7381-FE05E480F24D}"/>
                  </a:ext>
                </a:extLst>
              </p14:cNvPr>
              <p14:cNvContentPartPr/>
              <p14:nvPr/>
            </p14:nvContentPartPr>
            <p14:xfrm>
              <a:off x="3722487" y="912800"/>
              <a:ext cx="2062080" cy="713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A03079-3289-8909-7381-FE05E480F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7010" y="897320"/>
                <a:ext cx="2092675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5C4F3C-5498-DA9A-042B-E74059FECEB4}"/>
                  </a:ext>
                </a:extLst>
              </p14:cNvPr>
              <p14:cNvContentPartPr/>
              <p14:nvPr/>
            </p14:nvContentPartPr>
            <p14:xfrm>
              <a:off x="5972487" y="783920"/>
              <a:ext cx="830160" cy="58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5C4F3C-5498-DA9A-042B-E74059FECE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7014" y="768440"/>
                <a:ext cx="860747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67B33D-23A9-13DB-092F-96C429F3DE02}"/>
                  </a:ext>
                </a:extLst>
              </p14:cNvPr>
              <p14:cNvContentPartPr/>
              <p14:nvPr/>
            </p14:nvContentPartPr>
            <p14:xfrm>
              <a:off x="7000701" y="874475"/>
              <a:ext cx="506880" cy="23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67B33D-23A9-13DB-092F-96C429F3DE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5210" y="858995"/>
                <a:ext cx="537502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14EC42-C8D1-987A-711E-D52E1DECEDBB}"/>
                  </a:ext>
                </a:extLst>
              </p14:cNvPr>
              <p14:cNvContentPartPr/>
              <p14:nvPr/>
            </p14:nvContentPartPr>
            <p14:xfrm>
              <a:off x="7185381" y="1246355"/>
              <a:ext cx="698040" cy="431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14EC42-C8D1-987A-711E-D52E1DECED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69901" y="1230862"/>
                <a:ext cx="728640" cy="462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2DE4BD-5BF8-3835-C08A-7E75A739D0C5}"/>
                  </a:ext>
                </a:extLst>
              </p14:cNvPr>
              <p14:cNvContentPartPr/>
              <p14:nvPr/>
            </p14:nvContentPartPr>
            <p14:xfrm>
              <a:off x="8168901" y="621035"/>
              <a:ext cx="467280" cy="618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22DE4BD-5BF8-3835-C08A-7E75A739D0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3409" y="605546"/>
                <a:ext cx="497904" cy="648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6CB4EE6-829F-3535-0B3A-124FEE48AEDC}"/>
                  </a:ext>
                </a:extLst>
              </p14:cNvPr>
              <p14:cNvContentPartPr/>
              <p14:nvPr/>
            </p14:nvContentPartPr>
            <p14:xfrm>
              <a:off x="8196981" y="1418075"/>
              <a:ext cx="376560" cy="220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6CB4EE6-829F-3535-0B3A-124FEE48AE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81501" y="1402620"/>
                <a:ext cx="407160" cy="251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682F97-894F-624D-E310-005C60D8EA3B}"/>
                  </a:ext>
                </a:extLst>
              </p14:cNvPr>
              <p14:cNvContentPartPr/>
              <p14:nvPr/>
            </p14:nvContentPartPr>
            <p14:xfrm>
              <a:off x="8729781" y="666395"/>
              <a:ext cx="1647000" cy="627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682F97-894F-624D-E310-005C60D8EA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09257" y="650915"/>
                <a:ext cx="1682648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D42DCFC-BEE9-4795-7F19-438085A6E95E}"/>
                  </a:ext>
                </a:extLst>
              </p14:cNvPr>
              <p14:cNvContentPartPr/>
              <p14:nvPr/>
            </p14:nvContentPartPr>
            <p14:xfrm>
              <a:off x="1305861" y="2269835"/>
              <a:ext cx="1356840" cy="948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D42DCFC-BEE9-4795-7F19-438085A6E9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0377" y="2254349"/>
                <a:ext cx="1387448" cy="978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12F68B3-F19E-A4C4-C890-E9E7681EC064}"/>
                  </a:ext>
                </a:extLst>
              </p14:cNvPr>
              <p14:cNvContentPartPr/>
              <p14:nvPr/>
            </p14:nvContentPartPr>
            <p14:xfrm>
              <a:off x="2936301" y="2210795"/>
              <a:ext cx="165240" cy="58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12F68B3-F19E-A4C4-C890-E9E7681EC0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0821" y="2195324"/>
                <a:ext cx="195840" cy="618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4DCC817-6AAB-EB7D-C7FA-775AC09A13CF}"/>
                  </a:ext>
                </a:extLst>
              </p14:cNvPr>
              <p14:cNvContentPartPr/>
              <p14:nvPr/>
            </p14:nvContentPartPr>
            <p14:xfrm>
              <a:off x="1509621" y="1254995"/>
              <a:ext cx="212040" cy="367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4DCC817-6AAB-EB7D-C7FA-775AC09A1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4141" y="1239515"/>
                <a:ext cx="2426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9E6CFAE-08EC-201B-584A-92490DC9989C}"/>
                  </a:ext>
                </a:extLst>
              </p14:cNvPr>
              <p14:cNvContentPartPr/>
              <p14:nvPr/>
            </p14:nvContentPartPr>
            <p14:xfrm>
              <a:off x="3155901" y="2007035"/>
              <a:ext cx="2430720" cy="737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9E6CFAE-08EC-201B-584A-92490DC998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40419" y="1991555"/>
                <a:ext cx="2461325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B1CA073-5262-69DA-AC8D-6222ED62C366}"/>
                  </a:ext>
                </a:extLst>
              </p14:cNvPr>
              <p14:cNvContentPartPr/>
              <p14:nvPr/>
            </p14:nvContentPartPr>
            <p14:xfrm>
              <a:off x="6017541" y="2202875"/>
              <a:ext cx="678960" cy="83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B1CA073-5262-69DA-AC8D-6222ED62C36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02061" y="2187395"/>
                <a:ext cx="70956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BFAA344-1AE6-1B29-9240-A46162844C67}"/>
                  </a:ext>
                </a:extLst>
              </p14:cNvPr>
              <p14:cNvContentPartPr/>
              <p14:nvPr/>
            </p14:nvContentPartPr>
            <p14:xfrm>
              <a:off x="5818101" y="2806595"/>
              <a:ext cx="176400" cy="273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BFAA344-1AE6-1B29-9240-A46162844C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2621" y="2791115"/>
                <a:ext cx="207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C7F2D9-6B40-3F12-51D6-73EEA971D5F3}"/>
                  </a:ext>
                </a:extLst>
              </p14:cNvPr>
              <p14:cNvContentPartPr/>
              <p14:nvPr/>
            </p14:nvContentPartPr>
            <p14:xfrm>
              <a:off x="7091421" y="1991195"/>
              <a:ext cx="133560" cy="153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C7F2D9-6B40-3F12-51D6-73EEA971D5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75941" y="1975679"/>
                <a:ext cx="164160" cy="184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1BE9CDC-F59D-240E-6B5F-D694C8EB0781}"/>
                  </a:ext>
                </a:extLst>
              </p14:cNvPr>
              <p14:cNvContentPartPr/>
              <p14:nvPr/>
            </p14:nvContentPartPr>
            <p14:xfrm>
              <a:off x="7809261" y="1983275"/>
              <a:ext cx="2677320" cy="643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1BE9CDC-F59D-240E-6B5F-D694C8EB078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3781" y="1967786"/>
                <a:ext cx="2707920" cy="67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1EA823C-8930-69D2-87DF-8756EA785978}"/>
                  </a:ext>
                </a:extLst>
              </p14:cNvPr>
              <p14:cNvContentPartPr/>
              <p14:nvPr/>
            </p14:nvContentPartPr>
            <p14:xfrm>
              <a:off x="6982701" y="2257595"/>
              <a:ext cx="391320" cy="674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1EA823C-8930-69D2-87DF-8756EA7859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7221" y="2242115"/>
                <a:ext cx="42192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648AA07-F1C4-9665-C001-08668ED30690}"/>
                  </a:ext>
                </a:extLst>
              </p14:cNvPr>
              <p14:cNvContentPartPr/>
              <p14:nvPr/>
            </p14:nvContentPartPr>
            <p14:xfrm>
              <a:off x="9929301" y="2555675"/>
              <a:ext cx="353160" cy="282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648AA07-F1C4-9665-C001-08668ED306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3821" y="2540195"/>
                <a:ext cx="3837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BAAAE02-40ED-EB6B-CFAA-8C7CE3A51DCE}"/>
                  </a:ext>
                </a:extLst>
              </p14:cNvPr>
              <p14:cNvContentPartPr/>
              <p14:nvPr/>
            </p14:nvContentPartPr>
            <p14:xfrm>
              <a:off x="10707981" y="1873475"/>
              <a:ext cx="1463040" cy="870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BAAAE02-40ED-EB6B-CFAA-8C7CE3A51D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92497" y="1857989"/>
                <a:ext cx="1493648" cy="90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6DBAD41-2D6E-22F1-CF90-E757D0557C23}"/>
                  </a:ext>
                </a:extLst>
              </p14:cNvPr>
              <p14:cNvContentPartPr/>
              <p14:nvPr/>
            </p14:nvContentPartPr>
            <p14:xfrm>
              <a:off x="1290741" y="3656555"/>
              <a:ext cx="1947960" cy="980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6DBAD41-2D6E-22F1-CF90-E757D0557C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75261" y="3641075"/>
                <a:ext cx="197856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D7A256B-1AF1-4EFB-1EF3-BA219A5C6529}"/>
                  </a:ext>
                </a:extLst>
              </p14:cNvPr>
              <p14:cNvContentPartPr/>
              <p14:nvPr/>
            </p14:nvContentPartPr>
            <p14:xfrm>
              <a:off x="4512741" y="3394475"/>
              <a:ext cx="313920" cy="188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D7A256B-1AF1-4EFB-1EF3-BA219A5C652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97261" y="3378965"/>
                <a:ext cx="344520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A53401C-2B36-783C-5EF2-637BE88F4090}"/>
                  </a:ext>
                </a:extLst>
              </p14:cNvPr>
              <p14:cNvContentPartPr/>
              <p14:nvPr/>
            </p14:nvContentPartPr>
            <p14:xfrm>
              <a:off x="4442181" y="3755195"/>
              <a:ext cx="478440" cy="541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A53401C-2B36-783C-5EF2-637BE88F40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26713" y="3739725"/>
                <a:ext cx="509017" cy="571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2F49629-7D69-5ADE-CF88-C942DB92B446}"/>
                  </a:ext>
                </a:extLst>
              </p14:cNvPr>
              <p14:cNvContentPartPr/>
              <p14:nvPr/>
            </p14:nvContentPartPr>
            <p14:xfrm>
              <a:off x="3588621" y="3927635"/>
              <a:ext cx="508680" cy="343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2F49629-7D69-5ADE-CF88-C942DB92B4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73152" y="3912171"/>
                <a:ext cx="539258" cy="37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DBD0155-322E-8232-C379-72101A7A64EF}"/>
                  </a:ext>
                </a:extLst>
              </p14:cNvPr>
              <p14:cNvContentPartPr/>
              <p14:nvPr/>
            </p14:nvContentPartPr>
            <p14:xfrm>
              <a:off x="3626781" y="3457115"/>
              <a:ext cx="572760" cy="321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DBD0155-322E-8232-C379-72101A7A64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11301" y="3441635"/>
                <a:ext cx="6033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1AE72A5-7C16-B17B-7081-7E3D89F57C52}"/>
                  </a:ext>
                </a:extLst>
              </p14:cNvPr>
              <p14:cNvContentPartPr/>
              <p14:nvPr/>
            </p14:nvContentPartPr>
            <p14:xfrm>
              <a:off x="4896861" y="3441635"/>
              <a:ext cx="1919160" cy="493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1AE72A5-7C16-B17B-7081-7E3D89F57C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81384" y="3426166"/>
                <a:ext cx="1949754" cy="52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632B293-4523-E35F-AD1C-F384D2CE73CE}"/>
                  </a:ext>
                </a:extLst>
              </p14:cNvPr>
              <p14:cNvContentPartPr/>
              <p14:nvPr/>
            </p14:nvContentPartPr>
            <p14:xfrm>
              <a:off x="7272141" y="3555755"/>
              <a:ext cx="509040" cy="458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632B293-4523-E35F-AD1C-F384D2CE73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56672" y="3540275"/>
                <a:ext cx="539618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2F50419-F48C-DF28-D4B1-F5722BDC5BD3}"/>
                  </a:ext>
                </a:extLst>
              </p14:cNvPr>
              <p14:cNvContentPartPr/>
              <p14:nvPr/>
            </p14:nvContentPartPr>
            <p14:xfrm>
              <a:off x="8346021" y="3979835"/>
              <a:ext cx="1129320" cy="778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2F50419-F48C-DF28-D4B1-F5722BDC5B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30541" y="3964355"/>
                <a:ext cx="11599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C9211C2-BC43-5A8A-0455-CC019C066AA7}"/>
                  </a:ext>
                </a:extLst>
              </p14:cNvPr>
              <p14:cNvContentPartPr/>
              <p14:nvPr/>
            </p14:nvContentPartPr>
            <p14:xfrm>
              <a:off x="7146861" y="4093235"/>
              <a:ext cx="917640" cy="767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C9211C2-BC43-5A8A-0455-CC019C066A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31381" y="4077755"/>
                <a:ext cx="94824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AC7E510-DB0F-1C96-210A-4412C111F004}"/>
                  </a:ext>
                </a:extLst>
              </p14:cNvPr>
              <p14:cNvContentPartPr/>
              <p14:nvPr/>
            </p14:nvContentPartPr>
            <p14:xfrm>
              <a:off x="9500181" y="3229955"/>
              <a:ext cx="1745280" cy="611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AC7E510-DB0F-1C96-210A-4412C111F0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84698" y="3214484"/>
                <a:ext cx="1775886" cy="642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03F868F-57E1-377F-4CE6-7051AF547625}"/>
                  </a:ext>
                </a:extLst>
              </p14:cNvPr>
              <p14:cNvContentPartPr/>
              <p14:nvPr/>
            </p14:nvContentPartPr>
            <p14:xfrm>
              <a:off x="8832021" y="3065075"/>
              <a:ext cx="431640" cy="776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03F868F-57E1-377F-4CE6-7051AF54762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16541" y="3049588"/>
                <a:ext cx="462240" cy="807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4008C72-2265-4608-2265-0B5ED357E4FC}"/>
                  </a:ext>
                </a:extLst>
              </p14:cNvPr>
              <p14:cNvContentPartPr/>
              <p14:nvPr/>
            </p14:nvContentPartPr>
            <p14:xfrm>
              <a:off x="812301" y="5307155"/>
              <a:ext cx="591840" cy="4003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4008C72-2265-4608-2265-0B5ED357E4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6821" y="5291675"/>
                <a:ext cx="6224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197F306-E443-2793-CBCB-8E0C32E947FA}"/>
                  </a:ext>
                </a:extLst>
              </p14:cNvPr>
              <p14:cNvContentPartPr/>
              <p14:nvPr/>
            </p14:nvContentPartPr>
            <p14:xfrm>
              <a:off x="2321781" y="5017355"/>
              <a:ext cx="417600" cy="125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197F306-E443-2793-CBCB-8E0C32E947F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6301" y="5001919"/>
                <a:ext cx="44820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DE4D916-07BE-74EF-01F4-B8B83E742472}"/>
                  </a:ext>
                </a:extLst>
              </p14:cNvPr>
              <p14:cNvContentPartPr/>
              <p14:nvPr/>
            </p14:nvContentPartPr>
            <p14:xfrm>
              <a:off x="2274981" y="5268275"/>
              <a:ext cx="356760" cy="251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DE4D916-07BE-74EF-01F4-B8B83E74247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59501" y="5252795"/>
                <a:ext cx="3873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9D65C41-CC10-C68B-76FD-A698BA4AF781}"/>
                  </a:ext>
                </a:extLst>
              </p14:cNvPr>
              <p14:cNvContentPartPr/>
              <p14:nvPr/>
            </p14:nvContentPartPr>
            <p14:xfrm>
              <a:off x="2443101" y="4853555"/>
              <a:ext cx="172800" cy="770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9D65C41-CC10-C68B-76FD-A698BA4AF78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7621" y="4838075"/>
                <a:ext cx="203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D453D81-683A-2E1B-D270-394E26A01C4B}"/>
                  </a:ext>
                </a:extLst>
              </p14:cNvPr>
              <p14:cNvContentPartPr/>
              <p14:nvPr/>
            </p14:nvContentPartPr>
            <p14:xfrm>
              <a:off x="2309901" y="5613155"/>
              <a:ext cx="462960" cy="1648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D453D81-683A-2E1B-D270-394E26A01C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94421" y="5597709"/>
                <a:ext cx="49356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41726F2-E3C4-EFE1-B53A-3E6CE68B7279}"/>
                  </a:ext>
                </a:extLst>
              </p14:cNvPr>
              <p14:cNvContentPartPr/>
              <p14:nvPr/>
            </p14:nvContentPartPr>
            <p14:xfrm>
              <a:off x="3948261" y="5162795"/>
              <a:ext cx="917280" cy="270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41726F2-E3C4-EFE1-B53A-3E6CE68B72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32787" y="5147315"/>
                <a:ext cx="947868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906C7CD-E590-C627-3DC3-DD677F3918F3}"/>
                  </a:ext>
                </a:extLst>
              </p14:cNvPr>
              <p14:cNvContentPartPr/>
              <p14:nvPr/>
            </p14:nvContentPartPr>
            <p14:xfrm>
              <a:off x="2905701" y="5177555"/>
              <a:ext cx="564480" cy="224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906C7CD-E590-C627-3DC3-DD677F3918F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90231" y="5162075"/>
                <a:ext cx="5950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BCDE12D-4C87-DD87-97AB-881431208F84}"/>
                  </a:ext>
                </a:extLst>
              </p14:cNvPr>
              <p14:cNvContentPartPr/>
              <p14:nvPr/>
            </p14:nvContentPartPr>
            <p14:xfrm>
              <a:off x="4841781" y="5121035"/>
              <a:ext cx="282600" cy="3358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BCDE12D-4C87-DD87-97AB-881431208F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26301" y="5105555"/>
                <a:ext cx="313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A4B4D6C-AA90-3671-FAD9-08EF1B7B484D}"/>
                  </a:ext>
                </a:extLst>
              </p14:cNvPr>
              <p14:cNvContentPartPr/>
              <p14:nvPr/>
            </p14:nvContentPartPr>
            <p14:xfrm>
              <a:off x="6425421" y="4862195"/>
              <a:ext cx="1944720" cy="8920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A4B4D6C-AA90-3671-FAD9-08EF1B7B484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09938" y="4846715"/>
                <a:ext cx="1975326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7447F88-6C86-6D95-0D86-BBE4CF9E586E}"/>
                  </a:ext>
                </a:extLst>
              </p14:cNvPr>
              <p14:cNvContentPartPr/>
              <p14:nvPr/>
            </p14:nvContentPartPr>
            <p14:xfrm>
              <a:off x="5508141" y="5194115"/>
              <a:ext cx="549000" cy="3409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7447F88-6C86-6D95-0D86-BBE4CF9E58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2661" y="5178635"/>
                <a:ext cx="5796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CC3F82A-C24F-6090-F951-5DE4ADE0014B}"/>
                  </a:ext>
                </a:extLst>
              </p14:cNvPr>
              <p14:cNvContentPartPr/>
              <p14:nvPr/>
            </p14:nvContentPartPr>
            <p14:xfrm>
              <a:off x="5783995" y="5503606"/>
              <a:ext cx="403200" cy="3567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CC3F82A-C24F-6090-F951-5DE4ADE0014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68501" y="5488110"/>
                <a:ext cx="433827" cy="387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90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16ED5E-46C0-FC15-2E93-58F916F4377D}"/>
                  </a:ext>
                </a:extLst>
              </p14:cNvPr>
              <p14:cNvContentPartPr/>
              <p14:nvPr/>
            </p14:nvContentPartPr>
            <p14:xfrm>
              <a:off x="2091741" y="187955"/>
              <a:ext cx="2264400" cy="1035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16ED5E-46C0-FC15-2E93-58F916F437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6261" y="172475"/>
                <a:ext cx="229500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B42A35-E786-CB55-23BF-6DDA2DB86CF9}"/>
                  </a:ext>
                </a:extLst>
              </p14:cNvPr>
              <p14:cNvContentPartPr/>
              <p14:nvPr/>
            </p14:nvContentPartPr>
            <p14:xfrm>
              <a:off x="4865181" y="822995"/>
              <a:ext cx="392040" cy="235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B42A35-E786-CB55-23BF-6DDA2DB86C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9715" y="807515"/>
                <a:ext cx="422612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A8ADEAA-EB4E-8924-FD00-DC02DCDBC886}"/>
                  </a:ext>
                </a:extLst>
              </p14:cNvPr>
              <p14:cNvContentPartPr/>
              <p14:nvPr/>
            </p14:nvContentPartPr>
            <p14:xfrm>
              <a:off x="4724781" y="540755"/>
              <a:ext cx="414720" cy="145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A8ADEAA-EB4E-8924-FD00-DC02DCDBC8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9314" y="525275"/>
                <a:ext cx="445293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4EBB96E-F84C-44BC-D1FD-72B51F37A9B3}"/>
                  </a:ext>
                </a:extLst>
              </p14:cNvPr>
              <p14:cNvContentPartPr/>
              <p14:nvPr/>
            </p14:nvContentPartPr>
            <p14:xfrm>
              <a:off x="5452701" y="198755"/>
              <a:ext cx="3034440" cy="702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4EBB96E-F84C-44BC-D1FD-72B51F37A9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7221" y="183275"/>
                <a:ext cx="30650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89B94D-85FE-894C-7128-137D619EEB3C}"/>
                  </a:ext>
                </a:extLst>
              </p14:cNvPr>
              <p14:cNvContentPartPr/>
              <p14:nvPr/>
            </p14:nvContentPartPr>
            <p14:xfrm>
              <a:off x="8792781" y="263195"/>
              <a:ext cx="901800" cy="787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89B94D-85FE-894C-7128-137D619EEB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7301" y="247715"/>
                <a:ext cx="93240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2437D9-48CA-60E7-B978-C9D562E09BD6}"/>
                  </a:ext>
                </a:extLst>
              </p14:cNvPr>
              <p14:cNvContentPartPr/>
              <p14:nvPr/>
            </p14:nvContentPartPr>
            <p14:xfrm>
              <a:off x="8016261" y="251675"/>
              <a:ext cx="463320" cy="603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2437D9-48CA-60E7-B978-C9D562E09B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0769" y="236195"/>
                <a:ext cx="493944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DD1428A-1E11-2865-A980-CE6A9F004024}"/>
                  </a:ext>
                </a:extLst>
              </p14:cNvPr>
              <p14:cNvContentPartPr/>
              <p14:nvPr/>
            </p14:nvContentPartPr>
            <p14:xfrm>
              <a:off x="9980781" y="141155"/>
              <a:ext cx="2057760" cy="870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DD1428A-1E11-2865-A980-CE6A9F0040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5301" y="125675"/>
                <a:ext cx="20883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01269C4-CD7B-7D64-5C4E-B685C52DCE92}"/>
                  </a:ext>
                </a:extLst>
              </p14:cNvPr>
              <p14:cNvContentPartPr/>
              <p14:nvPr/>
            </p14:nvContentPartPr>
            <p14:xfrm>
              <a:off x="835341" y="1807595"/>
              <a:ext cx="573120" cy="928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01269C4-CD7B-7D64-5C4E-B685C52DCE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9851" y="1792115"/>
                <a:ext cx="603739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44A951-892A-40A4-4C40-535A91D1822B}"/>
                  </a:ext>
                </a:extLst>
              </p14:cNvPr>
              <p14:cNvContentPartPr/>
              <p14:nvPr/>
            </p14:nvContentPartPr>
            <p14:xfrm>
              <a:off x="1556781" y="1812635"/>
              <a:ext cx="501840" cy="723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44A951-892A-40A4-4C40-535A91D182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1312" y="1797155"/>
                <a:ext cx="532418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32F0604-FA1A-6D3A-DEAD-AFC1554C2BFC}"/>
                  </a:ext>
                </a:extLst>
              </p14:cNvPr>
              <p14:cNvContentPartPr/>
              <p14:nvPr/>
            </p14:nvContentPartPr>
            <p14:xfrm>
              <a:off x="2223141" y="1756115"/>
              <a:ext cx="368640" cy="666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32F0604-FA1A-6D3A-DEAD-AFC1554C2B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7676" y="1740635"/>
                <a:ext cx="39921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A4B7BC6-DBF1-8DD5-0011-1F667264F8D2}"/>
                  </a:ext>
                </a:extLst>
              </p14:cNvPr>
              <p14:cNvContentPartPr/>
              <p14:nvPr/>
            </p14:nvContentPartPr>
            <p14:xfrm>
              <a:off x="1399821" y="462635"/>
              <a:ext cx="518040" cy="736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A4B7BC6-DBF1-8DD5-0011-1F667264F8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84330" y="447163"/>
                <a:ext cx="548661" cy="767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0E21073-74BE-34BA-C2A3-2DA756995C86}"/>
                  </a:ext>
                </a:extLst>
              </p14:cNvPr>
              <p14:cNvContentPartPr/>
              <p14:nvPr/>
            </p14:nvContentPartPr>
            <p14:xfrm>
              <a:off x="2616981" y="1662875"/>
              <a:ext cx="1832760" cy="744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0E21073-74BE-34BA-C2A3-2DA756995C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1504" y="1647395"/>
                <a:ext cx="1863354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BB875FE-CA7C-254D-A1C2-FB3B2A1627E6}"/>
                  </a:ext>
                </a:extLst>
              </p14:cNvPr>
              <p14:cNvContentPartPr/>
              <p14:nvPr/>
            </p14:nvContentPartPr>
            <p14:xfrm>
              <a:off x="5249301" y="2100995"/>
              <a:ext cx="419400" cy="321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BB875FE-CA7C-254D-A1C2-FB3B2A1627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3821" y="2085515"/>
                <a:ext cx="45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37CDBCE-E856-1F22-4468-E6793C36CD84}"/>
                  </a:ext>
                </a:extLst>
              </p14:cNvPr>
              <p14:cNvContentPartPr/>
              <p14:nvPr/>
            </p14:nvContentPartPr>
            <p14:xfrm>
              <a:off x="5038341" y="1826675"/>
              <a:ext cx="532440" cy="149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37CDBCE-E856-1F22-4468-E6793C36CD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22861" y="1811195"/>
                <a:ext cx="563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EB1DB86-48C3-D702-77E9-2108A4DE092C}"/>
                  </a:ext>
                </a:extLst>
              </p14:cNvPr>
              <p14:cNvContentPartPr/>
              <p14:nvPr/>
            </p14:nvContentPartPr>
            <p14:xfrm>
              <a:off x="6009621" y="2124395"/>
              <a:ext cx="172800" cy="31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EB1DB86-48C3-D702-77E9-2108A4DE09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4141" y="2108915"/>
                <a:ext cx="203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9B9A82-18A2-5FE3-E2C2-07EC3524723A}"/>
                  </a:ext>
                </a:extLst>
              </p14:cNvPr>
              <p14:cNvContentPartPr/>
              <p14:nvPr/>
            </p14:nvContentPartPr>
            <p14:xfrm>
              <a:off x="6088101" y="2014595"/>
              <a:ext cx="39600" cy="243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9B9A82-18A2-5FE3-E2C2-07EC352472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72621" y="1999115"/>
                <a:ext cx="70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47E87D2-809F-93E9-C7F4-F84D326B214F}"/>
                  </a:ext>
                </a:extLst>
              </p14:cNvPr>
              <p14:cNvContentPartPr/>
              <p14:nvPr/>
            </p14:nvContentPartPr>
            <p14:xfrm>
              <a:off x="6672216" y="1715468"/>
              <a:ext cx="16200" cy="2372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47E87D2-809F-93E9-C7F4-F84D326B21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56384" y="1699988"/>
                <a:ext cx="47495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E358E19-3734-767F-132E-ECB266B53D12}"/>
                  </a:ext>
                </a:extLst>
              </p14:cNvPr>
              <p14:cNvContentPartPr/>
              <p14:nvPr/>
            </p14:nvContentPartPr>
            <p14:xfrm>
              <a:off x="6474936" y="2141708"/>
              <a:ext cx="462600" cy="411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E358E19-3734-767F-132E-ECB266B53D1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59468" y="2126214"/>
                <a:ext cx="493176" cy="441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909E9C7-2BFB-56C0-31D0-6257CEB7A354}"/>
                  </a:ext>
                </a:extLst>
              </p14:cNvPr>
              <p14:cNvContentPartPr/>
              <p14:nvPr/>
            </p14:nvContentPartPr>
            <p14:xfrm>
              <a:off x="6711816" y="2220908"/>
              <a:ext cx="102960" cy="102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909E9C7-2BFB-56C0-31D0-6257CEB7A3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6336" y="2205428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18CC1BCF-8D6F-CBA2-A21A-BFFD9D22223F}"/>
                  </a:ext>
                </a:extLst>
              </p14:cNvPr>
              <p14:cNvContentPartPr/>
              <p14:nvPr/>
            </p14:nvContentPartPr>
            <p14:xfrm>
              <a:off x="7185576" y="1644188"/>
              <a:ext cx="2029680" cy="9637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18CC1BCF-8D6F-CBA2-A21A-BFFD9D2222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70096" y="1628708"/>
                <a:ext cx="206028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62014A2-3EA7-3143-E51D-5B98BDC41A67}"/>
                  </a:ext>
                </a:extLst>
              </p14:cNvPr>
              <p14:cNvContentPartPr/>
              <p14:nvPr/>
            </p14:nvContentPartPr>
            <p14:xfrm>
              <a:off x="1737336" y="3113708"/>
              <a:ext cx="2991240" cy="9417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62014A2-3EA7-3143-E51D-5B98BDC41A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21856" y="3098228"/>
                <a:ext cx="302184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A0DF9A1-7A44-6E9C-DC3C-5AAA495A4B06}"/>
                  </a:ext>
                </a:extLst>
              </p14:cNvPr>
              <p14:cNvContentPartPr/>
              <p14:nvPr/>
            </p14:nvContentPartPr>
            <p14:xfrm>
              <a:off x="1019496" y="3173468"/>
              <a:ext cx="465480" cy="11156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A0DF9A1-7A44-6E9C-DC3C-5AAA495A4B0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4004" y="3157983"/>
                <a:ext cx="496104" cy="114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C4CB21C7-7DC1-8762-5419-68EF8118FAC3}"/>
                  </a:ext>
                </a:extLst>
              </p14:cNvPr>
              <p14:cNvContentPartPr/>
              <p14:nvPr/>
            </p14:nvContentPartPr>
            <p14:xfrm>
              <a:off x="4966536" y="3358508"/>
              <a:ext cx="446400" cy="3391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C4CB21C7-7DC1-8762-5419-68EF8118FA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51044" y="3343028"/>
                <a:ext cx="477025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73C639B-130B-3B45-52D4-FFEA02081060}"/>
                  </a:ext>
                </a:extLst>
              </p14:cNvPr>
              <p14:cNvContentPartPr/>
              <p14:nvPr/>
            </p14:nvContentPartPr>
            <p14:xfrm>
              <a:off x="5993781" y="3653315"/>
              <a:ext cx="384840" cy="298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73C639B-130B-3B45-52D4-FFEA020810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8287" y="3637835"/>
                <a:ext cx="415469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72E7DCE-3BBC-6016-AEB1-51FCEAD3FB93}"/>
                  </a:ext>
                </a:extLst>
              </p14:cNvPr>
              <p14:cNvContentPartPr/>
              <p14:nvPr/>
            </p14:nvContentPartPr>
            <p14:xfrm>
              <a:off x="5982621" y="3128795"/>
              <a:ext cx="583920" cy="336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72E7DCE-3BBC-6016-AEB1-51FCEAD3FB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67151" y="3113315"/>
                <a:ext cx="614501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0BB019B-85C1-86AE-A2CC-CB3F25608D62}"/>
                  </a:ext>
                </a:extLst>
              </p14:cNvPr>
              <p14:cNvContentPartPr/>
              <p14:nvPr/>
            </p14:nvContentPartPr>
            <p14:xfrm>
              <a:off x="6887661" y="3214115"/>
              <a:ext cx="337320" cy="550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0BB019B-85C1-86AE-A2CC-CB3F25608D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72198" y="3198635"/>
                <a:ext cx="367887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D556F5D-1EE1-8124-D562-1A5DBC19F329}"/>
                  </a:ext>
                </a:extLst>
              </p14:cNvPr>
              <p14:cNvContentPartPr/>
              <p14:nvPr/>
            </p14:nvContentPartPr>
            <p14:xfrm>
              <a:off x="6880821" y="3339755"/>
              <a:ext cx="226800" cy="3103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D556F5D-1EE1-8124-D562-1A5DBC19F3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65341" y="3324275"/>
                <a:ext cx="2574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9EDCF93-C832-1230-6BE2-B16193F17234}"/>
                  </a:ext>
                </a:extLst>
              </p14:cNvPr>
              <p14:cNvContentPartPr/>
              <p14:nvPr/>
            </p14:nvContentPartPr>
            <p14:xfrm>
              <a:off x="6918981" y="3692555"/>
              <a:ext cx="102240" cy="172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9EDCF93-C832-1230-6BE2-B16193F172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03555" y="3677075"/>
                <a:ext cx="13273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94C724CB-0D6C-DA6C-38D8-932624FC75E3}"/>
                  </a:ext>
                </a:extLst>
              </p14:cNvPr>
              <p14:cNvContentPartPr/>
              <p14:nvPr/>
            </p14:nvContentPartPr>
            <p14:xfrm>
              <a:off x="7052181" y="3801995"/>
              <a:ext cx="94320" cy="162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94C724CB-0D6C-DA6C-38D8-932624FC75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36701" y="3786163"/>
                <a:ext cx="12492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CDCC7AE3-27D7-FEB7-721A-4CC3B9CD8909}"/>
                  </a:ext>
                </a:extLst>
              </p14:cNvPr>
              <p14:cNvContentPartPr/>
              <p14:nvPr/>
            </p14:nvContentPartPr>
            <p14:xfrm>
              <a:off x="6981621" y="3770675"/>
              <a:ext cx="149400" cy="237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CDCC7AE3-27D7-FEB7-721A-4CC3B9CD89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66104" y="3755195"/>
                <a:ext cx="180074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7ACB22A-D886-DB38-65B2-4BCA7B8EBEB5}"/>
                  </a:ext>
                </a:extLst>
              </p14:cNvPr>
              <p14:cNvContentPartPr/>
              <p14:nvPr/>
            </p14:nvContentPartPr>
            <p14:xfrm>
              <a:off x="7232541" y="3661955"/>
              <a:ext cx="8280" cy="1328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7ACB22A-D886-DB38-65B2-4BCA7B8EBEB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16357" y="3646475"/>
                <a:ext cx="40271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DC310AB-D6B6-1063-9D5E-D146F377DC43}"/>
                  </a:ext>
                </a:extLst>
              </p14:cNvPr>
              <p14:cNvContentPartPr/>
              <p14:nvPr/>
            </p14:nvContentPartPr>
            <p14:xfrm>
              <a:off x="6981621" y="2994515"/>
              <a:ext cx="125640" cy="1137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DC310AB-D6B6-1063-9D5E-D146F377DC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66141" y="2978986"/>
                <a:ext cx="156240" cy="144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855D6847-47CF-5150-8EBA-400F75CB3081}"/>
                  </a:ext>
                </a:extLst>
              </p14:cNvPr>
              <p14:cNvContentPartPr/>
              <p14:nvPr/>
            </p14:nvContentPartPr>
            <p14:xfrm>
              <a:off x="7420821" y="3198635"/>
              <a:ext cx="744840" cy="47088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855D6847-47CF-5150-8EBA-400F75CB30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05348" y="3183155"/>
                <a:ext cx="775425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F2897E0-8596-7793-37C7-FB978FEA5A59}"/>
                  </a:ext>
                </a:extLst>
              </p14:cNvPr>
              <p14:cNvContentPartPr/>
              <p14:nvPr/>
            </p14:nvContentPartPr>
            <p14:xfrm>
              <a:off x="8244861" y="2939795"/>
              <a:ext cx="689040" cy="729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F2897E0-8596-7793-37C7-FB978FEA5A5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29389" y="2924323"/>
                <a:ext cx="719624" cy="75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76CC4D5-D9B1-F048-DA50-A5DC3A976052}"/>
                  </a:ext>
                </a:extLst>
              </p14:cNvPr>
              <p14:cNvContentPartPr/>
              <p14:nvPr/>
            </p14:nvContentPartPr>
            <p14:xfrm>
              <a:off x="9529701" y="3599315"/>
              <a:ext cx="368640" cy="2808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76CC4D5-D9B1-F048-DA50-A5DC3A9760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14236" y="3583835"/>
                <a:ext cx="39921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BD9B216-5CCE-F67C-F032-BD1C9CDFCFBE}"/>
                  </a:ext>
                </a:extLst>
              </p14:cNvPr>
              <p14:cNvContentPartPr/>
              <p14:nvPr/>
            </p14:nvContentPartPr>
            <p14:xfrm>
              <a:off x="9372741" y="3174875"/>
              <a:ext cx="541440" cy="3060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BD9B216-5CCE-F67C-F032-BD1C9CDFCF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7261" y="3159395"/>
                <a:ext cx="5720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73E6E575-EE06-0F4E-5718-244CA73A92C1}"/>
                  </a:ext>
                </a:extLst>
              </p14:cNvPr>
              <p14:cNvContentPartPr/>
              <p14:nvPr/>
            </p14:nvContentPartPr>
            <p14:xfrm>
              <a:off x="8816181" y="3433715"/>
              <a:ext cx="251280" cy="946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73E6E575-EE06-0F4E-5718-244CA73A92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00701" y="3418235"/>
                <a:ext cx="281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BD3CF127-1F31-76B4-FC4E-13B47233E450}"/>
                  </a:ext>
                </a:extLst>
              </p14:cNvPr>
              <p14:cNvContentPartPr/>
              <p14:nvPr/>
            </p14:nvContentPartPr>
            <p14:xfrm>
              <a:off x="10007781" y="3178475"/>
              <a:ext cx="422640" cy="3340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BD3CF127-1F31-76B4-FC4E-13B47233E4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92314" y="3162995"/>
                <a:ext cx="453214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D92F5583-78BD-4E6E-18AF-2892A918D275}"/>
                  </a:ext>
                </a:extLst>
              </p14:cNvPr>
              <p14:cNvContentPartPr/>
              <p14:nvPr/>
            </p14:nvContentPartPr>
            <p14:xfrm>
              <a:off x="6542781" y="4131395"/>
              <a:ext cx="2422440" cy="925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D92F5583-78BD-4E6E-18AF-2892A918D2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27303" y="4115915"/>
                <a:ext cx="2453035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C5606BF-39EE-4E8E-5FC4-88AB6AADC401}"/>
                  </a:ext>
                </a:extLst>
              </p14:cNvPr>
              <p14:cNvContentPartPr/>
              <p14:nvPr/>
            </p14:nvContentPartPr>
            <p14:xfrm>
              <a:off x="5588061" y="4350995"/>
              <a:ext cx="625680" cy="4618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C5606BF-39EE-4E8E-5FC4-88AB6AADC40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72590" y="4335527"/>
                <a:ext cx="656262" cy="49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A2E966F2-D3F5-C3D5-0D81-477AF9219089}"/>
                  </a:ext>
                </a:extLst>
              </p14:cNvPr>
              <p14:cNvContentPartPr/>
              <p14:nvPr/>
            </p14:nvContentPartPr>
            <p14:xfrm>
              <a:off x="5618661" y="4899275"/>
              <a:ext cx="5384880" cy="12160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A2E966F2-D3F5-C3D5-0D81-477AF92190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03182" y="4883790"/>
                <a:ext cx="5415478" cy="12466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305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B5A2C-1A4E-9925-7672-F2AA08E5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F9DAABF8-80B9-416D-176B-F9588519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3" y="123289"/>
            <a:ext cx="11495526" cy="6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9123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898D8D0-8FCA-046A-E920-71D1C52F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79400"/>
            <a:ext cx="11523296" cy="603543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176B6E9B-B422-E908-625E-4E2767FD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97" y="0"/>
            <a:ext cx="9244730" cy="668497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E0D5931B-3D04-F40D-629D-209FEB97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9" y="184149"/>
            <a:ext cx="10912399" cy="618894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62A3BCC3-5D81-D170-87D7-90299341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" y="408709"/>
            <a:ext cx="12150725" cy="554874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57D00-0B3B-436C-CBF4-38BA46942B7E}"/>
              </a:ext>
            </a:extLst>
          </p:cNvPr>
          <p:cNvSpPr txBox="1"/>
          <p:nvPr/>
        </p:nvSpPr>
        <p:spPr>
          <a:xfrm>
            <a:off x="903889" y="220717"/>
            <a:ext cx="1101484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Kernel Density Estimation (KDE) vs. Maximum Likelihood Estimation (MLE)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400" dirty="0"/>
          </a:p>
          <a:p>
            <a:r>
              <a:rPr lang="en-US" sz="2400" u="sng" dirty="0">
                <a:highlight>
                  <a:srgbClr val="FFFF00"/>
                </a:highlight>
              </a:rPr>
              <a:t>Similarities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estimate probability distributions from observed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do not assume the true distribution is known beforehand.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are data-driven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6843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7407-5ACB-AC90-C572-4FEA47EC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B650A8-3351-9618-D2E1-55FFD9B33F8B}"/>
              </a:ext>
            </a:extLst>
          </p:cNvPr>
          <p:cNvSpPr txBox="1"/>
          <p:nvPr/>
        </p:nvSpPr>
        <p:spPr>
          <a:xfrm>
            <a:off x="903889" y="220717"/>
            <a:ext cx="1128811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Kernel Density Estimation (KDE) vs. Maximum Likelihood Estimation (MLE)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EE2F2-064F-6905-1212-74AEF0BA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06567"/>
              </p:ext>
            </p:extLst>
          </p:nvPr>
        </p:nvGraphicFramePr>
        <p:xfrm>
          <a:off x="1062135" y="1439376"/>
          <a:ext cx="10425081" cy="5197907"/>
        </p:xfrm>
        <a:graphic>
          <a:graphicData uri="http://schemas.openxmlformats.org/drawingml/2006/table">
            <a:tbl>
              <a:tblPr/>
              <a:tblGrid>
                <a:gridCol w="3475027">
                  <a:extLst>
                    <a:ext uri="{9D8B030D-6E8A-4147-A177-3AD203B41FA5}">
                      <a16:colId xmlns:a16="http://schemas.microsoft.com/office/drawing/2014/main" val="2833293834"/>
                    </a:ext>
                  </a:extLst>
                </a:gridCol>
                <a:gridCol w="3475027">
                  <a:extLst>
                    <a:ext uri="{9D8B030D-6E8A-4147-A177-3AD203B41FA5}">
                      <a16:colId xmlns:a16="http://schemas.microsoft.com/office/drawing/2014/main" val="1845812490"/>
                    </a:ext>
                  </a:extLst>
                </a:gridCol>
                <a:gridCol w="3475027">
                  <a:extLst>
                    <a:ext uri="{9D8B030D-6E8A-4147-A177-3AD203B41FA5}">
                      <a16:colId xmlns:a16="http://schemas.microsoft.com/office/drawing/2014/main" val="3124232668"/>
                    </a:ext>
                  </a:extLst>
                </a:gridCol>
              </a:tblGrid>
              <a:tr h="63457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KDE (Kernel Density Estimation)</a:t>
                      </a:r>
                      <a:endParaRPr lang="en-US" sz="180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MLE (Maximum Likelihood Estimation)</a:t>
                      </a:r>
                      <a:endParaRPr lang="en-US" sz="180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079749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r>
                        <a:rPr lang="en-US" sz="1800" b="1" dirty="0"/>
                        <a:t>Goal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Estimate the probability density function (PDF) in a flexible way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Estimate parameters of a specific probability distribution</a:t>
                      </a:r>
                    </a:p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22299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r>
                        <a:rPr lang="en-US" sz="1800" b="1" dirty="0"/>
                        <a:t>Assumption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assumption about the underlying distribution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Assumes a known parametric form (e.g., normal, exponential)</a:t>
                      </a:r>
                    </a:p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84172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r>
                        <a:rPr lang="en-US" sz="1800" b="1" dirty="0"/>
                        <a:t>Method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Uses a </a:t>
                      </a:r>
                      <a:r>
                        <a:rPr lang="en-US" sz="1800" b="1"/>
                        <a:t>kernel function</a:t>
                      </a:r>
                      <a:r>
                        <a:rPr lang="en-US" sz="1800"/>
                        <a:t> to smooth the distribution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Maximizes the likelihood function to find parameters</a:t>
                      </a:r>
                    </a:p>
                    <a:p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9435"/>
                  </a:ext>
                </a:extLst>
              </a:tr>
              <a:tr h="1178487">
                <a:tc>
                  <a:txBody>
                    <a:bodyPr/>
                    <a:lstStyle/>
                    <a:p>
                      <a:r>
                        <a:rPr lang="en-US" sz="1800" b="1" dirty="0"/>
                        <a:t>Output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 continuous density function estimated from data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set of parameters (e.g., </a:t>
                      </a:r>
                      <a:r>
                        <a:rPr lang="el-GR" sz="1800" dirty="0" err="1"/>
                        <a:t>μ,σ</a:t>
                      </a:r>
                      <a:r>
                        <a:rPr lang="en-US" sz="1800" dirty="0"/>
                        <a:t>}, for a normal distribution)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2844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r>
                        <a:rPr lang="en-US" sz="1800" b="1"/>
                        <a:t>When to Use</a:t>
                      </a:r>
                      <a:endParaRPr lang="en-US" sz="180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When we do </a:t>
                      </a:r>
                      <a:r>
                        <a:rPr lang="en-US" sz="1800" b="1"/>
                        <a:t>not</a:t>
                      </a:r>
                      <a:r>
                        <a:rPr lang="en-US" sz="1800"/>
                        <a:t> know the true distribution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When we assume a specific distribution and need parameters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9110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79F790-F06A-7DD8-9307-8382110893E8}"/>
              </a:ext>
            </a:extLst>
          </p:cNvPr>
          <p:cNvSpPr txBox="1"/>
          <p:nvPr/>
        </p:nvSpPr>
        <p:spPr>
          <a:xfrm>
            <a:off x="1062135" y="891602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highlight>
                  <a:srgbClr val="FFFF00"/>
                </a:highlight>
              </a:rPr>
              <a:t>Differences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D4E76C-CE46-2232-6617-618D49B224D1}"/>
                  </a:ext>
                </a:extLst>
              </p14:cNvPr>
              <p14:cNvContentPartPr/>
              <p14:nvPr/>
            </p14:nvContentPartPr>
            <p14:xfrm>
              <a:off x="4131501" y="2077595"/>
              <a:ext cx="3841560" cy="185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D4E76C-CE46-2232-6617-618D49B224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6022" y="2062115"/>
                <a:ext cx="3872157" cy="18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8D680-4FD6-563F-A3AA-DC25EF9FA241}"/>
                  </a:ext>
                </a:extLst>
              </p14:cNvPr>
              <p14:cNvContentPartPr/>
              <p14:nvPr/>
            </p14:nvContentPartPr>
            <p14:xfrm>
              <a:off x="7972701" y="1897235"/>
              <a:ext cx="3826080" cy="188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8D680-4FD6-563F-A3AA-DC25EF9FA2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8301" y="1882838"/>
                <a:ext cx="3854520" cy="1910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82F16C-55E4-09C5-C67D-88EA7EA2F78F}"/>
                  </a:ext>
                </a:extLst>
              </p14:cNvPr>
              <p14:cNvContentPartPr/>
              <p14:nvPr/>
            </p14:nvContentPartPr>
            <p14:xfrm>
              <a:off x="4539021" y="4805675"/>
              <a:ext cx="2516760" cy="19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82F16C-55E4-09C5-C67D-88EA7EA2F7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8501" y="4785155"/>
                <a:ext cx="25574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8FCC54-7428-6D96-F737-6D466159CFAF}"/>
                  </a:ext>
                </a:extLst>
              </p14:cNvPr>
              <p14:cNvContentPartPr/>
              <p14:nvPr/>
            </p14:nvContentPartPr>
            <p14:xfrm>
              <a:off x="7941381" y="4578155"/>
              <a:ext cx="3253680" cy="321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8FCC54-7428-6D96-F737-6D466159CF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981" y="4563755"/>
                <a:ext cx="328212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023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3F29A0EC-1C62-5940-2C15-FD2961E9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7" y="263236"/>
            <a:ext cx="10635871" cy="652093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A1994-A878-5EA5-76E8-0CBE7341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7" y="357353"/>
            <a:ext cx="7075105" cy="459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C85B2-C867-E5CE-D080-6F904D3A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11" y="2196663"/>
            <a:ext cx="4426215" cy="190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D126A-E41E-7711-0942-980B24DA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38" y="5258895"/>
            <a:ext cx="25146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2641E-34E0-791E-BDE2-E930207C2255}"/>
              </a:ext>
            </a:extLst>
          </p:cNvPr>
          <p:cNvSpPr txBox="1"/>
          <p:nvPr/>
        </p:nvSpPr>
        <p:spPr>
          <a:xfrm>
            <a:off x="3489434" y="5591503"/>
            <a:ext cx="850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h (the bandwidth) using the standard deviation of the sample. This method</a:t>
            </a:r>
          </a:p>
          <a:p>
            <a:r>
              <a:rPr lang="en-US" dirty="0"/>
              <a:t>Is called the Silverman’s rule </a:t>
            </a:r>
          </a:p>
        </p:txBody>
      </p:sp>
    </p:spTree>
    <p:extLst>
      <p:ext uri="{BB962C8B-B14F-4D97-AF65-F5344CB8AC3E}">
        <p14:creationId xmlns:p14="http://schemas.microsoft.com/office/powerpoint/2010/main" val="3601272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C699-2911-C99C-BFDE-CDC9D194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65" y="0"/>
            <a:ext cx="7772400" cy="64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30FF73B-F5B3-15F4-8EC4-C2267798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9" y="571500"/>
            <a:ext cx="11568263" cy="56769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/>
          <p:nvPr/>
        </p:nvSpPr>
        <p:spPr>
          <a:xfrm>
            <a:off x="4800488" y="144577"/>
            <a:ext cx="4300982" cy="39220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Common</a:t>
            </a:r>
            <a:r>
              <a:rPr lang="en-US" sz="240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Distributions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65806" y="1019046"/>
            <a:ext cx="10904166" cy="418402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lang="en-US" sz="2400" dirty="0">
                <a:latin typeface="Arial"/>
                <a:cs typeface="Arial"/>
              </a:rPr>
              <a:t>What</a:t>
            </a:r>
            <a:r>
              <a:rPr lang="en-US" sz="2400" spc="-5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follows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is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run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down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of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several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of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the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most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common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(and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simple) </a:t>
            </a:r>
            <a:r>
              <a:rPr lang="en-US" sz="2400" dirty="0">
                <a:latin typeface="Arial"/>
                <a:cs typeface="Arial"/>
              </a:rPr>
              <a:t>probability</a:t>
            </a:r>
            <a:r>
              <a:rPr lang="en-US" sz="2400" spc="-3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distributions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spcBef>
                <a:spcPts val="2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708876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400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Bernoulli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en-US" sz="2400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Categorical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lang="en-US" sz="2400" spc="7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Uniform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(Discrete)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lang="en-US" sz="2400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Poisson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lang="en-US" sz="2400" spc="7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Uniform</a:t>
            </a:r>
            <a:r>
              <a:rPr lang="en-US" sz="2400" spc="-4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(Continuous)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lang="en-US" sz="2400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Exponential</a:t>
            </a:r>
            <a:endParaRPr lang="en-US" sz="2400" dirty="0">
              <a:latin typeface="Arial"/>
              <a:cs typeface="Arial"/>
            </a:endParaRPr>
          </a:p>
          <a:p>
            <a:pPr marL="708876" indent="-4572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lang="en-US" sz="2400" spc="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Gaussian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5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37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Bernoulli &amp; Categorical</a:t>
            </a:r>
            <a:r>
              <a:rPr lang="en-US"/>
              <a:t> </a:t>
            </a:r>
            <a:r>
              <a:rPr lang="en-US" i="1"/>
              <a:t>variable</a:t>
            </a:r>
            <a:br>
              <a:rPr lang="en-US" i="1"/>
            </a:br>
            <a:r>
              <a:rPr lang="en-US"/>
              <a:t>Bernoulli  &amp; Categorical </a:t>
            </a:r>
            <a:r>
              <a:rPr lang="en-US" i="1"/>
              <a:t>trials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32" y="1872479"/>
            <a:ext cx="117241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/>
          </a:p>
          <a:p>
            <a:r>
              <a:rPr sz="2400" b="1" dirty="0"/>
              <a:t>Bernoulli Variable: </a:t>
            </a:r>
            <a:r>
              <a:rPr sz="2400" dirty="0"/>
              <a:t>A random variable with two possible outcomes, 1 (Success) or 0 (Failure).</a:t>
            </a:r>
            <a:endParaRPr lang="en-US" sz="2400" dirty="0"/>
          </a:p>
          <a:p>
            <a:endParaRPr sz="2400" dirty="0"/>
          </a:p>
          <a:p>
            <a:r>
              <a:rPr sz="2400" b="1" dirty="0"/>
              <a:t>Bernoulli Trials &amp; Distribution: </a:t>
            </a:r>
            <a:r>
              <a:rPr sz="2400" dirty="0"/>
              <a:t>Repeated independent Bernoulli trials lead to a Bernoulli distribution, where the probability of success is </a:t>
            </a:r>
            <a:r>
              <a:rPr sz="2400" dirty="0" err="1"/>
              <a:t>θ</a:t>
            </a:r>
            <a:r>
              <a:rPr sz="2400" dirty="0"/>
              <a:t>.</a:t>
            </a:r>
            <a:endParaRPr lang="en-US" sz="2400" dirty="0"/>
          </a:p>
          <a:p>
            <a:endParaRPr sz="2400" dirty="0"/>
          </a:p>
          <a:p>
            <a:r>
              <a:rPr lang="en-US" sz="2400" b="1" dirty="0"/>
              <a:t>Categorical Variable: </a:t>
            </a:r>
            <a:r>
              <a:rPr lang="en-US" sz="2400" dirty="0"/>
              <a:t>A random variable that can take one of </a:t>
            </a:r>
            <a:r>
              <a:rPr lang="en-US" sz="2400" i="1" dirty="0"/>
              <a:t>k possible outcomes</a:t>
            </a:r>
            <a:r>
              <a:rPr lang="en-US" sz="2400" dirty="0"/>
              <a:t>, each with probability </a:t>
            </a:r>
            <a:r>
              <a:rPr lang="el-GR" sz="2400" dirty="0"/>
              <a:t>θ</a:t>
            </a:r>
            <a:r>
              <a:rPr lang="en-US" sz="2400" baseline="-25000" dirty="0"/>
              <a:t>k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Categorical Trials &amp; Distribution: </a:t>
            </a:r>
            <a:r>
              <a:rPr lang="en-US" sz="2400" dirty="0"/>
              <a:t>Repeated categorical trials form a categorical distribution, where each category has its own probability.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C55221A-F1C2-A232-B178-08A8CB21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05" y="0"/>
            <a:ext cx="9293212" cy="686555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A793-6530-4EAA-BFAD-9E2C651C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Understanding the Equation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F388-C9CA-39EC-FD52-488349D0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p(x) = </a:t>
            </a:r>
            <a:r>
              <a:rPr lang="el-GR"/>
              <a:t>θ</a:t>
            </a:r>
            <a:r>
              <a:rPr lang="en-US" baseline="30000"/>
              <a:t>x </a:t>
            </a:r>
            <a:r>
              <a:rPr lang="en-US"/>
              <a:t>(1−</a:t>
            </a:r>
            <a:r>
              <a:rPr lang="el-GR"/>
              <a:t>θ)</a:t>
            </a:r>
            <a:r>
              <a:rPr lang="el-GR" baseline="30000"/>
              <a:t>1−</a:t>
            </a:r>
            <a:r>
              <a:rPr lang="en-US" baseline="30000"/>
              <a:t>x</a:t>
            </a:r>
            <a:r>
              <a:rPr lang="en-US"/>
              <a:t>,    x∈{0,1} </a:t>
            </a:r>
          </a:p>
          <a:p>
            <a:endParaRPr lang="en-US"/>
          </a:p>
          <a:p>
            <a:r>
              <a:rPr lang="en-US"/>
              <a:t>x is a binary random variable that can take values 0 or 1.</a:t>
            </a:r>
          </a:p>
          <a:p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en-US"/>
              <a:t> </a:t>
            </a:r>
            <a:r>
              <a:rPr lang="el-GR"/>
              <a:t> </a:t>
            </a:r>
            <a:r>
              <a:rPr lang="en-US"/>
              <a:t>is the probability of success (i.e., the probability that x  =1), with 0 ≤ </a:t>
            </a:r>
            <a:r>
              <a:rPr lang="el-GR"/>
              <a:t>θ</a:t>
            </a:r>
            <a:r>
              <a:rPr lang="en-US"/>
              <a:t> </a:t>
            </a:r>
            <a:r>
              <a:rPr lang="el-GR"/>
              <a:t>≤</a:t>
            </a:r>
            <a:r>
              <a:rPr lang="en-US"/>
              <a:t> </a:t>
            </a:r>
            <a:r>
              <a:rPr lang="el-GR"/>
              <a:t>1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l-GR"/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1−θ </a:t>
            </a:r>
            <a:r>
              <a:rPr lang="en-US"/>
              <a:t>is the probability of failure (i.e., the probability that x = 0)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0B31-A761-CB0B-4AB5-F0544107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Mass Function, PMF, of a Bernoulli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BAC1-90FF-B51E-DE76-048E6EA0A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0D0D0D"/>
              </a:solidFill>
              <a:latin typeface="Söhne"/>
            </a:endParaRPr>
          </a:p>
          <a:p>
            <a:r>
              <a:rPr lang="en-US">
                <a:solidFill>
                  <a:srgbClr val="0D0D0D"/>
                </a:solidFill>
                <a:latin typeface="Söhne"/>
              </a:rPr>
              <a:t>For a Bernoulli variable, PMF = P (X = x) =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C4CE5-DAF3-761A-A6AD-E409E7B3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78" y="1825625"/>
            <a:ext cx="4127157" cy="1988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59C651C-CED4-1206-12A4-DADA98306788}"/>
                  </a:ext>
                </a:extLst>
              </p14:cNvPr>
              <p14:cNvContentPartPr/>
              <p14:nvPr/>
            </p14:nvContentPartPr>
            <p14:xfrm>
              <a:off x="805737" y="3811733"/>
              <a:ext cx="1459800" cy="48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59C651C-CED4-1206-12A4-DADA983067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261" y="3796253"/>
                <a:ext cx="1490392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E2926F6-9254-680A-F32B-A21D071B211F}"/>
                  </a:ext>
                </a:extLst>
              </p14:cNvPr>
              <p14:cNvContentPartPr/>
              <p14:nvPr/>
            </p14:nvContentPartPr>
            <p14:xfrm>
              <a:off x="4968057" y="3807053"/>
              <a:ext cx="406440" cy="37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E2926F6-9254-680A-F32B-A21D071B2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2577" y="3791573"/>
                <a:ext cx="4370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8F5DF0-B04E-D6F6-EBB8-492901546504}"/>
                  </a:ext>
                </a:extLst>
              </p14:cNvPr>
              <p14:cNvContentPartPr/>
              <p14:nvPr/>
            </p14:nvContentPartPr>
            <p14:xfrm>
              <a:off x="5749257" y="3566933"/>
              <a:ext cx="617400" cy="518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8F5DF0-B04E-D6F6-EBB8-4929015465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3777" y="3551453"/>
                <a:ext cx="6480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B540BC2-E524-CACA-AE3A-A434581E5243}"/>
                  </a:ext>
                </a:extLst>
              </p14:cNvPr>
              <p14:cNvContentPartPr/>
              <p14:nvPr/>
            </p14:nvContentPartPr>
            <p14:xfrm>
              <a:off x="2507457" y="3795893"/>
              <a:ext cx="2070720" cy="714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B540BC2-E524-CACA-AE3A-A434581E52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1974" y="3780413"/>
                <a:ext cx="2101325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5BBD84B-4968-0787-A93C-82238AC83BA5}"/>
                  </a:ext>
                </a:extLst>
              </p14:cNvPr>
              <p14:cNvContentPartPr/>
              <p14:nvPr/>
            </p14:nvContentPartPr>
            <p14:xfrm>
              <a:off x="1843617" y="4592573"/>
              <a:ext cx="1468800" cy="598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5BBD84B-4968-0787-A93C-82238AC83B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8141" y="4577084"/>
                <a:ext cx="1499393" cy="629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538DFA6-C398-0C9E-E554-C2F9EFD0602B}"/>
                  </a:ext>
                </a:extLst>
              </p14:cNvPr>
              <p14:cNvContentPartPr/>
              <p14:nvPr/>
            </p14:nvContentPartPr>
            <p14:xfrm>
              <a:off x="3101097" y="4366133"/>
              <a:ext cx="1383120" cy="680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538DFA6-C398-0C9E-E554-C2F9EFD060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85613" y="4350645"/>
                <a:ext cx="1413728" cy="710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2E71347-98C2-8E40-47B7-0CF58BEEA58C}"/>
                  </a:ext>
                </a:extLst>
              </p14:cNvPr>
              <p14:cNvContentPartPr/>
              <p14:nvPr/>
            </p14:nvContentPartPr>
            <p14:xfrm>
              <a:off x="4725777" y="4912973"/>
              <a:ext cx="101880" cy="125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2E71347-98C2-8E40-47B7-0CF58BEEA5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0297" y="4897537"/>
                <a:ext cx="132480" cy="15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F43EFC0-09CD-4EC5-D306-1EA322820AB2}"/>
                  </a:ext>
                </a:extLst>
              </p14:cNvPr>
              <p14:cNvContentPartPr/>
              <p14:nvPr/>
            </p14:nvContentPartPr>
            <p14:xfrm>
              <a:off x="5085417" y="4585013"/>
              <a:ext cx="617400" cy="289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F43EFC0-09CD-4EC5-D306-1EA322820A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69937" y="4569533"/>
                <a:ext cx="6480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88FD033-B270-C55F-322E-E2B5293A9630}"/>
                  </a:ext>
                </a:extLst>
              </p14:cNvPr>
              <p14:cNvContentPartPr/>
              <p14:nvPr/>
            </p14:nvContentPartPr>
            <p14:xfrm>
              <a:off x="5944377" y="4570253"/>
              <a:ext cx="218880" cy="264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88FD033-B270-C55F-322E-E2B5293A96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28897" y="4554773"/>
                <a:ext cx="2494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FD3D07B-1F6C-390E-CED3-62AF24AECD19}"/>
                  </a:ext>
                </a:extLst>
              </p14:cNvPr>
              <p14:cNvContentPartPr/>
              <p14:nvPr/>
            </p14:nvContentPartPr>
            <p14:xfrm>
              <a:off x="6350817" y="4530293"/>
              <a:ext cx="8280" cy="234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FD3D07B-1F6C-390E-CED3-62AF24AECD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35337" y="4514813"/>
                <a:ext cx="388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03D3654-A0C2-3BB3-69BF-CF221A35D917}"/>
                  </a:ext>
                </a:extLst>
              </p14:cNvPr>
              <p14:cNvContentPartPr/>
              <p14:nvPr/>
            </p14:nvContentPartPr>
            <p14:xfrm>
              <a:off x="6436497" y="4303853"/>
              <a:ext cx="203400" cy="695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03D3654-A0C2-3BB3-69BF-CF221A35D91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21017" y="4288373"/>
                <a:ext cx="23400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31A27C4-9AAB-D1D1-7084-0F9316C6CB7F}"/>
                  </a:ext>
                </a:extLst>
              </p14:cNvPr>
              <p14:cNvContentPartPr/>
              <p14:nvPr/>
            </p14:nvContentPartPr>
            <p14:xfrm>
              <a:off x="5819457" y="4272533"/>
              <a:ext cx="234720" cy="789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31A27C4-9AAB-D1D1-7084-0F9316C6CB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03977" y="4257060"/>
                <a:ext cx="265320" cy="81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113FBE-B08D-0330-3349-D5B16F643CBF}"/>
                  </a:ext>
                </a:extLst>
              </p14:cNvPr>
              <p14:cNvContentPartPr/>
              <p14:nvPr/>
            </p14:nvContentPartPr>
            <p14:xfrm>
              <a:off x="7858137" y="4296653"/>
              <a:ext cx="734760" cy="397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113FBE-B08D-0330-3349-D5B16F643C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47332" y="4285853"/>
                <a:ext cx="75601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0AC4FF-7030-83A5-6E1B-61451C71C000}"/>
                  </a:ext>
                </a:extLst>
              </p14:cNvPr>
              <p14:cNvContentPartPr/>
              <p14:nvPr/>
            </p14:nvContentPartPr>
            <p14:xfrm>
              <a:off x="7030137" y="4393853"/>
              <a:ext cx="531360" cy="374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0AC4FF-7030-83A5-6E1B-61451C71C0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9337" y="4383053"/>
                <a:ext cx="5526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4162CEF-2C58-2EB5-640D-51DF515ABCFA}"/>
                  </a:ext>
                </a:extLst>
              </p14:cNvPr>
              <p14:cNvContentPartPr/>
              <p14:nvPr/>
            </p14:nvContentPartPr>
            <p14:xfrm>
              <a:off x="7553577" y="5131493"/>
              <a:ext cx="453600" cy="474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4162CEF-2C58-2EB5-640D-51DF515ABC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42768" y="5120693"/>
                <a:ext cx="474857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A7D1AE-E2A0-14D5-3389-412A4F2B00AB}"/>
                  </a:ext>
                </a:extLst>
              </p14:cNvPr>
              <p14:cNvContentPartPr/>
              <p14:nvPr/>
            </p14:nvContentPartPr>
            <p14:xfrm>
              <a:off x="8717457" y="4209893"/>
              <a:ext cx="843840" cy="484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A7D1AE-E2A0-14D5-3389-412A4F2B00A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06657" y="4199093"/>
                <a:ext cx="8650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FFDE222-1F3E-1D76-8C96-03D9AEEC053F}"/>
                  </a:ext>
                </a:extLst>
              </p14:cNvPr>
              <p14:cNvContentPartPr/>
              <p14:nvPr/>
            </p14:nvContentPartPr>
            <p14:xfrm>
              <a:off x="7834737" y="4984973"/>
              <a:ext cx="586080" cy="527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FFDE222-1F3E-1D76-8C96-03D9AEEC053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0337" y="4974173"/>
                <a:ext cx="6109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408A0DD-2102-CB94-6D92-5E8FEF7137F6}"/>
                  </a:ext>
                </a:extLst>
              </p14:cNvPr>
              <p14:cNvContentPartPr/>
              <p14:nvPr/>
            </p14:nvContentPartPr>
            <p14:xfrm>
              <a:off x="4585377" y="4308173"/>
              <a:ext cx="336240" cy="152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408A0DD-2102-CB94-6D92-5E8FEF7137F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69897" y="4292693"/>
                <a:ext cx="366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D3A5403-6AF1-31E5-7022-31F9682BE51B}"/>
                  </a:ext>
                </a:extLst>
              </p14:cNvPr>
              <p14:cNvContentPartPr/>
              <p14:nvPr/>
            </p14:nvContentPartPr>
            <p14:xfrm>
              <a:off x="8624577" y="4850333"/>
              <a:ext cx="296280" cy="500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D3A5403-6AF1-31E5-7022-31F9682BE5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613777" y="4839533"/>
                <a:ext cx="3175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2A00CEB-5913-061E-CC61-C66C833ED0D1}"/>
                  </a:ext>
                </a:extLst>
              </p14:cNvPr>
              <p14:cNvContentPartPr/>
              <p14:nvPr/>
            </p14:nvContentPartPr>
            <p14:xfrm>
              <a:off x="9092577" y="4873733"/>
              <a:ext cx="125280" cy="4690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2A00CEB-5913-061E-CC61-C66C833ED0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81777" y="4862933"/>
                <a:ext cx="1465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071E65B-1B8B-2A0C-D586-883F90C071DE}"/>
                  </a:ext>
                </a:extLst>
              </p14:cNvPr>
              <p14:cNvContentPartPr/>
              <p14:nvPr/>
            </p14:nvContentPartPr>
            <p14:xfrm>
              <a:off x="9334497" y="5022413"/>
              <a:ext cx="55080" cy="2581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071E65B-1B8B-2A0C-D586-883F90C071D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23697" y="5011613"/>
                <a:ext cx="763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869A095-7C3A-C9BF-2CDF-701492807A78}"/>
                  </a:ext>
                </a:extLst>
              </p14:cNvPr>
              <p14:cNvContentPartPr/>
              <p14:nvPr/>
            </p14:nvContentPartPr>
            <p14:xfrm>
              <a:off x="9436017" y="5162813"/>
              <a:ext cx="109800" cy="82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869A095-7C3A-C9BF-2CDF-701492807A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25181" y="5151522"/>
                <a:ext cx="131110" cy="3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62ED4DA-D882-5CE1-2B08-E16F13C3FEB9}"/>
                  </a:ext>
                </a:extLst>
              </p14:cNvPr>
              <p14:cNvContentPartPr/>
              <p14:nvPr/>
            </p14:nvContentPartPr>
            <p14:xfrm>
              <a:off x="9639057" y="4975613"/>
              <a:ext cx="154800" cy="257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62ED4DA-D882-5CE1-2B08-E16F13C3FEB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28257" y="4964813"/>
                <a:ext cx="1760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60C0F88-3F37-CB32-6B81-99468A83430D}"/>
                  </a:ext>
                </a:extLst>
              </p14:cNvPr>
              <p14:cNvContentPartPr/>
              <p14:nvPr/>
            </p14:nvContentPartPr>
            <p14:xfrm>
              <a:off x="9615657" y="5006573"/>
              <a:ext cx="234720" cy="9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60C0F88-3F37-CB32-6B81-99468A8343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604857" y="4995773"/>
                <a:ext cx="255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3C6EC98-C018-C457-B0BD-A0E9A9459DE2}"/>
                  </a:ext>
                </a:extLst>
              </p14:cNvPr>
              <p14:cNvContentPartPr/>
              <p14:nvPr/>
            </p14:nvContentPartPr>
            <p14:xfrm>
              <a:off x="9842457" y="4725413"/>
              <a:ext cx="114120" cy="659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3C6EC98-C018-C457-B0BD-A0E9A9459DE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831657" y="4714613"/>
                <a:ext cx="1353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6203919-6769-5DF0-251A-EEB732BC11A0}"/>
                  </a:ext>
                </a:extLst>
              </p14:cNvPr>
              <p14:cNvContentPartPr/>
              <p14:nvPr/>
            </p14:nvContentPartPr>
            <p14:xfrm>
              <a:off x="10076457" y="4647293"/>
              <a:ext cx="15840" cy="133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6203919-6769-5DF0-251A-EEB732BC11A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65657" y="4636493"/>
                <a:ext cx="37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C63DDD5-E716-8ED6-62CA-78A1D9BB37F8}"/>
                  </a:ext>
                </a:extLst>
              </p14:cNvPr>
              <p14:cNvContentPartPr/>
              <p14:nvPr/>
            </p14:nvContentPartPr>
            <p14:xfrm>
              <a:off x="10123617" y="4592573"/>
              <a:ext cx="344160" cy="180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C63DDD5-E716-8ED6-62CA-78A1D9BB37F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112817" y="4581773"/>
                <a:ext cx="3654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D8B688D-F0E9-8265-CD23-BD644FC2EB41}"/>
                  </a:ext>
                </a:extLst>
              </p14:cNvPr>
              <p14:cNvContentPartPr/>
              <p14:nvPr/>
            </p14:nvContentPartPr>
            <p14:xfrm>
              <a:off x="10068897" y="4562333"/>
              <a:ext cx="15840" cy="327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D8B688D-F0E9-8265-CD23-BD644FC2EB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058337" y="4551533"/>
                <a:ext cx="36608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3CA1FE3-687F-8241-CBAB-3066CE2A39CF}"/>
                  </a:ext>
                </a:extLst>
              </p14:cNvPr>
              <p14:cNvContentPartPr/>
              <p14:nvPr/>
            </p14:nvContentPartPr>
            <p14:xfrm>
              <a:off x="10295337" y="5217533"/>
              <a:ext cx="141120" cy="23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3CA1FE3-687F-8241-CBAB-3066CE2A39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284537" y="5206733"/>
                <a:ext cx="162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58B451C-1BFD-A0D5-EDD5-91EAC2DF1807}"/>
                  </a:ext>
                </a:extLst>
              </p14:cNvPr>
              <p14:cNvContentPartPr/>
              <p14:nvPr/>
            </p14:nvContentPartPr>
            <p14:xfrm>
              <a:off x="10287417" y="5139413"/>
              <a:ext cx="180000" cy="8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58B451C-1BFD-A0D5-EDD5-91EAC2DF180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76617" y="5128122"/>
                <a:ext cx="201240" cy="3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3499F2C-8B5A-080C-65BE-74D7E15EFD14}"/>
                  </a:ext>
                </a:extLst>
              </p14:cNvPr>
              <p14:cNvContentPartPr/>
              <p14:nvPr/>
            </p14:nvContentPartPr>
            <p14:xfrm>
              <a:off x="10896897" y="4912973"/>
              <a:ext cx="31680" cy="2894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3499F2C-8B5A-080C-65BE-74D7E15EFD1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886097" y="4902173"/>
                <a:ext cx="529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F0A3B9E-FFF6-D913-8282-74E0EF3A8CC8}"/>
                  </a:ext>
                </a:extLst>
              </p14:cNvPr>
              <p14:cNvContentPartPr/>
              <p14:nvPr/>
            </p14:nvContentPartPr>
            <p14:xfrm>
              <a:off x="10971417" y="5014493"/>
              <a:ext cx="160200" cy="82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F0A3B9E-FFF6-D913-8282-74E0EF3A8CC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960593" y="5003202"/>
                <a:ext cx="181488" cy="3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7C24683-A8C2-1A30-637E-E5D43728D650}"/>
                  </a:ext>
                </a:extLst>
              </p14:cNvPr>
              <p14:cNvContentPartPr/>
              <p14:nvPr/>
            </p14:nvContentPartPr>
            <p14:xfrm>
              <a:off x="11139897" y="4842773"/>
              <a:ext cx="593280" cy="336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7C24683-A8C2-1A30-637E-E5D43728D65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129097" y="4831973"/>
                <a:ext cx="614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A787422-15EC-195E-D192-BF6C9EBC0A6A}"/>
                  </a:ext>
                </a:extLst>
              </p14:cNvPr>
              <p14:cNvContentPartPr/>
              <p14:nvPr/>
            </p14:nvContentPartPr>
            <p14:xfrm>
              <a:off x="8491017" y="6030053"/>
              <a:ext cx="109800" cy="8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A787422-15EC-195E-D192-BF6C9EBC0A6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480217" y="6019253"/>
                <a:ext cx="131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DB5ADA9-AB63-7476-10AD-F06482A68700}"/>
                  </a:ext>
                </a:extLst>
              </p14:cNvPr>
              <p14:cNvContentPartPr/>
              <p14:nvPr/>
            </p14:nvContentPartPr>
            <p14:xfrm>
              <a:off x="8561217" y="5975333"/>
              <a:ext cx="180000" cy="8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DB5ADA9-AB63-7476-10AD-F06482A6870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550417" y="5964533"/>
                <a:ext cx="201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5F2E005-8310-FBBE-8D62-963FD2E91FD0}"/>
                  </a:ext>
                </a:extLst>
              </p14:cNvPr>
              <p14:cNvContentPartPr/>
              <p14:nvPr/>
            </p14:nvContentPartPr>
            <p14:xfrm>
              <a:off x="9537537" y="5600213"/>
              <a:ext cx="531720" cy="617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5F2E005-8310-FBBE-8D62-963FD2E91FD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526730" y="5589413"/>
                <a:ext cx="552974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26644A6-831A-A077-A802-E921E4AF0BF2}"/>
                  </a:ext>
                </a:extLst>
              </p14:cNvPr>
              <p14:cNvContentPartPr/>
              <p14:nvPr/>
            </p14:nvContentPartPr>
            <p14:xfrm>
              <a:off x="8960457" y="5623613"/>
              <a:ext cx="366840" cy="4615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26644A6-831A-A077-A802-E921E4AF0BF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49646" y="5612805"/>
                <a:ext cx="388101" cy="482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E38B6C7-9387-7AE5-7871-EE0B139F4728}"/>
                  </a:ext>
                </a:extLst>
              </p14:cNvPr>
              <p14:cNvContentPartPr/>
              <p14:nvPr/>
            </p14:nvContentPartPr>
            <p14:xfrm>
              <a:off x="10115697" y="5393933"/>
              <a:ext cx="1328400" cy="776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E38B6C7-9387-7AE5-7871-EE0B139F472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104897" y="5383138"/>
                <a:ext cx="1349640" cy="798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E724CBC-41C0-1E7F-8216-91986169164D}"/>
                  </a:ext>
                </a:extLst>
              </p14:cNvPr>
              <p14:cNvContentPartPr/>
              <p14:nvPr/>
            </p14:nvContentPartPr>
            <p14:xfrm>
              <a:off x="7169901" y="5017355"/>
              <a:ext cx="1125276" cy="1340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E724CBC-41C0-1E7F-8216-91986169164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59102" y="5006558"/>
                <a:ext cx="1146514" cy="1361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7A1CB5-3257-677D-A869-17940A6DDA11}"/>
                  </a:ext>
                </a:extLst>
              </p14:cNvPr>
              <p14:cNvContentPartPr/>
              <p14:nvPr/>
            </p14:nvContentPartPr>
            <p14:xfrm>
              <a:off x="7136781" y="4421555"/>
              <a:ext cx="4607280" cy="1800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7A1CB5-3257-677D-A869-17940A6DDA1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82785" y="4313555"/>
                <a:ext cx="4714912" cy="20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CD7E63A-242B-6696-2BAB-A2171B228EF4}"/>
                  </a:ext>
                </a:extLst>
              </p14:cNvPr>
              <p14:cNvContentPartPr/>
              <p14:nvPr/>
            </p14:nvContentPartPr>
            <p14:xfrm>
              <a:off x="7831221" y="1963475"/>
              <a:ext cx="3477240" cy="14558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CD7E63A-242B-6696-2BAB-A2171B228EF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777221" y="1855475"/>
                <a:ext cx="3584880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9A5A5-4627-1922-B0D6-DC3A4DF5424C}"/>
                  </a:ext>
                </a:extLst>
              </p14:cNvPr>
              <p14:cNvContentPartPr/>
              <p14:nvPr/>
            </p14:nvContentPartPr>
            <p14:xfrm>
              <a:off x="7483461" y="792579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9A5A5-4627-1922-B0D6-DC3A4DF5424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74461" y="79167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6587F0-6400-C3A5-7EF6-67A4EF7E3834}"/>
                  </a:ext>
                </a:extLst>
              </p14:cNvPr>
              <p14:cNvContentPartPr/>
              <p14:nvPr/>
            </p14:nvContentPartPr>
            <p14:xfrm>
              <a:off x="2977341" y="5348915"/>
              <a:ext cx="582480" cy="84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6587F0-6400-C3A5-7EF6-67A4EF7E383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61851" y="5333435"/>
                <a:ext cx="613099" cy="8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5FD42E-6530-5448-3E4F-2742989219CE}"/>
                  </a:ext>
                </a:extLst>
              </p14:cNvPr>
              <p14:cNvContentPartPr/>
              <p14:nvPr/>
            </p14:nvContentPartPr>
            <p14:xfrm>
              <a:off x="2224941" y="6034355"/>
              <a:ext cx="3549600" cy="74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5FD42E-6530-5448-3E4F-2742989219C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209463" y="6018875"/>
                <a:ext cx="3580197" cy="7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32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965</Words>
  <Application>Microsoft Macintosh PowerPoint</Application>
  <PresentationFormat>Widescreen</PresentationFormat>
  <Paragraphs>153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Aptos</vt:lpstr>
      <vt:lpstr>Aptos Display</vt:lpstr>
      <vt:lpstr>Arial</vt:lpstr>
      <vt:lpstr>Söhne</vt:lpstr>
      <vt:lpstr>Times New Roman</vt:lpstr>
      <vt:lpstr>Office Theme</vt:lpstr>
      <vt:lpstr>Lecture 10:    Probability redux; recognizing distributions     Maximum Likelihood (MLE)     Kernel Density Estimation (KDE)</vt:lpstr>
      <vt:lpstr>PowerPoint Presentation</vt:lpstr>
      <vt:lpstr>PowerPoint Presentation</vt:lpstr>
      <vt:lpstr>PowerPoint Presentation</vt:lpstr>
      <vt:lpstr>PowerPoint Presentation</vt:lpstr>
      <vt:lpstr>Bernoulli &amp; Categorical variable Bernoulli  &amp; Categorical trials</vt:lpstr>
      <vt:lpstr>PowerPoint Presentation</vt:lpstr>
      <vt:lpstr>Understanding the Equation </vt:lpstr>
      <vt:lpstr>Probability Mass Function, PMF, of a Bernoulli variable</vt:lpstr>
      <vt:lpstr>PowerPoint Presentation</vt:lpstr>
      <vt:lpstr>PowerPoint Presentation</vt:lpstr>
      <vt:lpstr>PowerPoint Presentation</vt:lpstr>
      <vt:lpstr>PowerPoint Presentation</vt:lpstr>
      <vt:lpstr>The Poisson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vs. Likelihood in a Gaussian Context</vt:lpstr>
      <vt:lpstr>Key Differences: Probability vs.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11 - Maximum Likelihood and Kernel    Density Estimation (MLE and KDE)</dc:title>
  <dc:creator>Fuentes-Cabrera, Miguel</dc:creator>
  <cp:lastModifiedBy>Fuentes-Cabrera, Miguel</cp:lastModifiedBy>
  <cp:revision>5</cp:revision>
  <dcterms:created xsi:type="dcterms:W3CDTF">2025-02-18T17:20:36Z</dcterms:created>
  <dcterms:modified xsi:type="dcterms:W3CDTF">2025-10-15T02:43:43Z</dcterms:modified>
</cp:coreProperties>
</file>